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50"/>
  </p:notesMasterIdLst>
  <p:sldIdLst>
    <p:sldId id="257" r:id="rId3"/>
    <p:sldId id="288" r:id="rId4"/>
    <p:sldId id="1372" r:id="rId5"/>
    <p:sldId id="286" r:id="rId6"/>
    <p:sldId id="1373" r:id="rId7"/>
    <p:sldId id="1254" r:id="rId8"/>
    <p:sldId id="1374" r:id="rId9"/>
    <p:sldId id="1255" r:id="rId10"/>
    <p:sldId id="1375" r:id="rId11"/>
    <p:sldId id="1376" r:id="rId12"/>
    <p:sldId id="1356" r:id="rId13"/>
    <p:sldId id="1139" r:id="rId14"/>
    <p:sldId id="1120" r:id="rId15"/>
    <p:sldId id="1140" r:id="rId16"/>
    <p:sldId id="1121" r:id="rId17"/>
    <p:sldId id="1141" r:id="rId18"/>
    <p:sldId id="1129" r:id="rId19"/>
    <p:sldId id="1142" r:id="rId20"/>
    <p:sldId id="1133" r:id="rId21"/>
    <p:sldId id="1144" r:id="rId22"/>
    <p:sldId id="1136" r:id="rId23"/>
    <p:sldId id="1145" r:id="rId24"/>
    <p:sldId id="1137" r:id="rId25"/>
    <p:sldId id="1146" r:id="rId26"/>
    <p:sldId id="1138" r:id="rId27"/>
    <p:sldId id="1143" r:id="rId28"/>
    <p:sldId id="1135" r:id="rId29"/>
    <p:sldId id="293" r:id="rId30"/>
    <p:sldId id="1366" r:id="rId31"/>
    <p:sldId id="1367" r:id="rId32"/>
    <p:sldId id="1368" r:id="rId33"/>
    <p:sldId id="1369" r:id="rId34"/>
    <p:sldId id="1370" r:id="rId35"/>
    <p:sldId id="272" r:id="rId36"/>
    <p:sldId id="273" r:id="rId37"/>
    <p:sldId id="275" r:id="rId38"/>
    <p:sldId id="276" r:id="rId39"/>
    <p:sldId id="277" r:id="rId40"/>
    <p:sldId id="278" r:id="rId41"/>
    <p:sldId id="279" r:id="rId42"/>
    <p:sldId id="280" r:id="rId43"/>
    <p:sldId id="290" r:id="rId44"/>
    <p:sldId id="281" r:id="rId45"/>
    <p:sldId id="282" r:id="rId46"/>
    <p:sldId id="284" r:id="rId47"/>
    <p:sldId id="285" r:id="rId48"/>
    <p:sldId id="136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54" autoAdjust="0"/>
    <p:restoredTop sz="89138"/>
  </p:normalViewPr>
  <p:slideViewPr>
    <p:cSldViewPr snapToGrid="0">
      <p:cViewPr varScale="1">
        <p:scale>
          <a:sx n="92" d="100"/>
          <a:sy n="92" d="100"/>
        </p:scale>
        <p:origin x="16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0T22:56:26.096"/>
    </inkml:context>
    <inkml:brush xml:id="br0">
      <inkml:brushProperty name="width" value="0.3" units="cm"/>
      <inkml:brushProperty name="height" value="0.6" units="cm"/>
      <inkml:brushProperty name="tip" value="rectangle"/>
      <inkml:brushProperty name="rasterOp" value="maskPen"/>
    </inkml:brush>
  </inkml:definitions>
  <inkml:trace contextRef="#ctx0" brushRef="#br0">0 114,'63'0,"17"0,-60 0,29 0,9-9,-22 7,59-8,-60 5,24 4,-25-5,-14 6,2 0,-5 0,-7 0,15 0,-12 0,12 0,-11 0,4 0,8 0,-6 0,45 0,-30 0,32 0,-16 0,4 0,-8 0,17-8,-32 7,12-11,-22 7,3 0,-9 1,10 4,-8-4,-4 3,3-3,-2 4,7 0,-7 0,6 0,-7-4,0 3,3-4,-3 5,4-4,-3 3,2-3,-3 4,4-4,-4-1,3 0,1 1,-3 4,6 0,-6 0,-1 0,-58 0,-11 0,-17 0,-7 0,32 0,-24 0,16 0,-11 0,26 0,-3 0,9 0,18 0,-6 0,5 0,6 0,-10 0,7 0,-4 0,-8 0,6 0,-14 0,13 0,-13 0,14 0,-14 6,6 0,-8 1,8 2,1 0,9-2,0 1,0-8,4 0,-3 4,3-3,-4 3,-1 0,5-3,-3 3,3-4,-4 0,-8 0,10 4,-5-3,4 3,6-4,-11 0,8 0,0 0,-3 4,3 1,0 0,-3 3,-5-7,6 3,-10-4,4 5,-6-3,4 7,3-8,12 3,51-4,12 0,36 0,-39 9,-1 1,39-6,-37 6,0-1,37-9,-37 0,-3 0,10 0,22 0,-26 0,-8 0,2 0,-28 0,13 0,-14 0,6 0,-8 0,-4 0,3 0,-3 0,9 0,-8 0,2 0,0 0,-6 0,-71 0,-1 9,-9-8,-7 0,15 9,1 0,-7-8,-2-2,-7 6,0-1,13-5,1 0,-7 0,5 0,-9 0,8 0,42 0,3 0,70-19,-8 7,12-3,2 0,4-1,38 6,-54-1,12 6,-30-6,-15 6,3 1,16-1,-15 4,15-5,-19 6,3 0,5-12,-7 9,1-9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0T22:56:52.015"/>
    </inkml:context>
    <inkml:brush xml:id="br0">
      <inkml:brushProperty name="width" value="0.3" units="cm"/>
      <inkml:brushProperty name="height" value="0.6" units="cm"/>
      <inkml:brushProperty name="tip" value="rectangle"/>
      <inkml:brushProperty name="rasterOp" value="maskPen"/>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0T22:56:40.887"/>
    </inkml:context>
    <inkml:brush xml:id="br0">
      <inkml:brushProperty name="width" value="0.3" units="cm"/>
      <inkml:brushProperty name="height" value="0.6" units="cm"/>
      <inkml:brushProperty name="tip" value="rectangle"/>
      <inkml:brushProperty name="rasterOp" value="maskPen"/>
    </inkml:brush>
  </inkml:definitions>
  <inkml:trace contextRef="#ctx0" brushRef="#br0">1018 256,'94'-23,"-36"8,3 1,14 6,5 2,-13-2,4 0,3-2,11-2,3-2,1 1,3 2,2 1,-2 0,-3-3,-2-1,-1 1,-9 3,-1 1,-2 2,-2 1,-3 1,-5 1,-6-2,-4 1,7 3,-10 4,-23 2,0-3,-79 3,-28-4,-4 11,-12 2,23-7,-4 0,-3 1,4 1,-3 2,-2 0,0 2,-3 1,0 1,-1 0,-2-1,-10 0,-4-1,0 0,2 0,5 2,0 1,1 0,-1 0,1-1,-1 1,1-1,3-2,-14-1,4-2,3 2,12 1,4 2,5-1,0-1,8-2,-22 3,61-5,41-8,41 0,20 0,-10-2,7 4,6 9,4 1,13-9,4 0,-20 4,3 2,-1-2,-3-6,0-1,1-1,8 1,2 0,-4 0,17 0,-6 0,-6-1,-8 2,-25 3,-8 0,10-3,-21 3,-48-15,-51 4,11 1,-6 1,-19 4,-6 2,-11-1,-3 0,0 0,0 0,-1 0,1 0,7 0,5 0,27 2,6 1,-19 3,57 0,64-11,34-7,-15 5,7-3,-8 0,8-4,4 1,-4 1,13 1,-2 2,1-2,4-2,1-1,-4 1,-11 4,-4 1,-1-1,24-9,-8 1,-32 9,-7-1,22-19,-71 21,-59-3,-1 7,-8 1,-19 3,-7-2,20-6,-3-3,-2 3,-3 4,-1 2,0-1,-2-6,0-1,2 2,8 5,2 3,3 0,-14-1,9 0,-12 0,81 0,73 0,4 0,12 0,-12 0,4 0,1 0,3 0,1 1,1-2,4-3,1 0,-4 0,17 3,-6-1,-13-5,-9 2,0 5,-72 0,-51 0,-6 0,-8 0,-5-1,-4 2,8 2,-4 2,-2-1,-3-3,-2 0,-1 0,-4 3,-2 0,0 0,-4-4,-1-1,5 2,-12 3,9 1,17-5,10 2,7 12,59-13,70 3,-24-4,6 0,32 0,7 0,-30 0,2 0,0 0,28 0,0 0,0 0,-7 0,-34 0,-6 0,22 0,-54 0,-11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0T22:56:41.486"/>
    </inkml:context>
    <inkml:brush xml:id="br0">
      <inkml:brushProperty name="width" value="0.3" units="cm"/>
      <inkml:brushProperty name="height" value="0.6" units="cm"/>
      <inkml:brushProperty name="tip" value="rectangle"/>
      <inkml:brushProperty name="rasterOp" value="maskPen"/>
    </inkml:brush>
  </inkml:definitions>
  <inkml:trace contextRef="#ctx0" brushRef="#br0">0 109,'74'0,"1"0,1 1,2-2,5-3,4-4,-18 0,3-2,-1 0,-5 4,0 1,2-2,10-5,1-2,-5 4,1 8,-4 1,1-5,-5 1,11 5,-37 0,-27 0,-5 0,-5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0T22:56:42.127"/>
    </inkml:context>
    <inkml:brush xml:id="br0">
      <inkml:brushProperty name="width" value="0.3" units="cm"/>
      <inkml:brushProperty name="height" value="0.6" units="cm"/>
      <inkml:brushProperty name="tip" value="rectangle"/>
      <inkml:brushProperty name="rasterOp" value="maskPen"/>
    </inkml:brush>
  </inkml:definitions>
  <inkml:trace contextRef="#ctx0" brushRef="#br0">1 321,'48'-19,"-1"-1,8-3,3 0,1 4,5 3,19-2,3-1,-6-5,2 2,12 14,0-1,-13-12,-4 0,-7 13,-1 2,-7-6,-5 1,17-4,-16 14,-32-5,-8 6,-3 0,-2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0T22:56:42.775"/>
    </inkml:context>
    <inkml:brush xml:id="br0">
      <inkml:brushProperty name="width" value="0.3" units="cm"/>
      <inkml:brushProperty name="height" value="0.6" units="cm"/>
      <inkml:brushProperty name="tip" value="rectangle"/>
      <inkml:brushProperty name="rasterOp" value="maskPen"/>
    </inkml:brush>
  </inkml:definitions>
  <inkml:trace contextRef="#ctx0" brushRef="#br0">0 137,'55'-6,"-1"0,8-3,0-1,-8-1,0 1,6 2,-1 1,-7-3,0 1,15 9,1 0,-12-4,0-1,12 4,-1 0,-13-4,-4 0,24 5,8-7,-42 5,11-6,-15 3,-8 3,-2-3,-12 5,0 0,-5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0T22:56:43.406"/>
    </inkml:context>
    <inkml:brush xml:id="br0">
      <inkml:brushProperty name="width" value="0.3" units="cm"/>
      <inkml:brushProperty name="height" value="0.6" units="cm"/>
      <inkml:brushProperty name="tip" value="rectangle"/>
      <inkml:brushProperty name="rasterOp" value="maskPen"/>
    </inkml:brush>
  </inkml:definitions>
  <inkml:trace contextRef="#ctx0" brushRef="#br0">0 2,'75'0,"15"0,-1 0,-31 0,3 0,-1 0,3 0,21 0,2 0,-13 0,0 0,12-2,-1 4,-14 8,-2 0,2-8,-2 2,-12 10,-4 0,34-12,-35 11,-23-12,-6 5,-5-6,-3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0T22:56:44.071"/>
    </inkml:context>
    <inkml:brush xml:id="br0">
      <inkml:brushProperty name="width" value="0.3" units="cm"/>
      <inkml:brushProperty name="height" value="0.6" units="cm"/>
      <inkml:brushProperty name="tip" value="rectangle"/>
      <inkml:brushProperty name="rasterOp" value="maskPen"/>
    </inkml:brush>
  </inkml:definitions>
  <inkml:trace contextRef="#ctx0" brushRef="#br0">0 162,'52'-5,"2"-4,-11 7,-3-3,41-14,-22 15,4-10,5-2,-13 9,2 1,27-6,1 0,-21 5,-1 1,28-6,-1 1,-23 9,-3 1,6-5,-1 1,-7 4,-8 2,-3-1,13 0,-48 0,1 0,-13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0T22:56:45.048"/>
    </inkml:context>
    <inkml:brush xml:id="br0">
      <inkml:brushProperty name="width" value="0.3" units="cm"/>
      <inkml:brushProperty name="height" value="0.6" units="cm"/>
      <inkml:brushProperty name="tip" value="rectangle"/>
      <inkml:brushProperty name="rasterOp" value="maskPen"/>
    </inkml:brush>
  </inkml:definitions>
  <inkml:trace contextRef="#ctx0" brushRef="#br0">1 151,'70'-18,"-15"8,27-7,-32 5,4 0,8 5,3-1,12-8,0 0,-15 9,-1 2,6-1,1 0,-7 0,1 2,14 4,2 0,-14 0,-1 0,5 0,-2 0,-12 0,-3 0,38 0,-19 0,-4 0,-11 0,-12 0,-6 0,-24 0,-3 0,3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0T22:56:45.678"/>
    </inkml:context>
    <inkml:brush xml:id="br0">
      <inkml:brushProperty name="width" value="0.3" units="cm"/>
      <inkml:brushProperty name="height" value="0.6" units="cm"/>
      <inkml:brushProperty name="tip" value="rectangle"/>
      <inkml:brushProperty name="rasterOp" value="maskPen"/>
    </inkml:brush>
  </inkml:definitions>
  <inkml:trace contextRef="#ctx0" brushRef="#br0">1 0,'99'0,"-37"0,-1 0,32 0,-27 0,3 0,0 0,0 0,3 0,-1 0,-8 0,-3 0,25 0,-33 0,-28 0,-7 0,-13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45DF23-771F-44E5-8D5E-FC0ECD506285}" type="datetimeFigureOut">
              <a:t>9/10/24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EC966-0294-4CCB-83EC-7749E6062784}" type="slidenum">
              <a:t>‹#›</a:t>
            </a:fld>
            <a:endParaRPr lang="en-US"/>
          </a:p>
        </p:txBody>
      </p:sp>
    </p:spTree>
    <p:extLst>
      <p:ext uri="{BB962C8B-B14F-4D97-AF65-F5344CB8AC3E}">
        <p14:creationId xmlns:p14="http://schemas.microsoft.com/office/powerpoint/2010/main" val="369070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Slido</a:t>
            </a:r>
            <a:r>
              <a:rPr lang="en-US" dirty="0"/>
              <a:t> or </a:t>
            </a:r>
            <a:r>
              <a:rPr lang="en-US" dirty="0" err="1"/>
              <a:t>kahoot</a:t>
            </a:r>
            <a:r>
              <a:rPr lang="en-US" dirty="0"/>
              <a:t> takeaways</a:t>
            </a:r>
          </a:p>
        </p:txBody>
      </p:sp>
      <p:sp>
        <p:nvSpPr>
          <p:cNvPr id="4" name="Slide Number Placeholder 3"/>
          <p:cNvSpPr>
            <a:spLocks noGrp="1"/>
          </p:cNvSpPr>
          <p:nvPr>
            <p:ph type="sldNum" sz="quarter" idx="5"/>
          </p:nvPr>
        </p:nvSpPr>
        <p:spPr/>
        <p:txBody>
          <a:bodyPr/>
          <a:lstStyle/>
          <a:p>
            <a:fld id="{2C9EC966-0294-4CCB-83EC-7749E6062784}" type="slidenum">
              <a:rPr lang="en-US" smtClean="0"/>
              <a:t>4</a:t>
            </a:fld>
            <a:endParaRPr lang="en-US"/>
          </a:p>
        </p:txBody>
      </p:sp>
    </p:spTree>
    <p:extLst>
      <p:ext uri="{BB962C8B-B14F-4D97-AF65-F5344CB8AC3E}">
        <p14:creationId xmlns:p14="http://schemas.microsoft.com/office/powerpoint/2010/main" val="885358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https://youtu.be/LMb65w9nLyo?si=Jxp-74esQI8nPO6g</a:t>
            </a:r>
          </a:p>
        </p:txBody>
      </p:sp>
      <p:sp>
        <p:nvSpPr>
          <p:cNvPr id="4" name="Slide Number Placeholder 3"/>
          <p:cNvSpPr>
            <a:spLocks noGrp="1"/>
          </p:cNvSpPr>
          <p:nvPr>
            <p:ph type="sldNum" sz="quarter" idx="5"/>
          </p:nvPr>
        </p:nvSpPr>
        <p:spPr/>
        <p:txBody>
          <a:bodyPr/>
          <a:lstStyle/>
          <a:p>
            <a:fld id="{2C9EC966-0294-4CCB-83EC-7749E6062784}" type="slidenum">
              <a:t>39</a:t>
            </a:fld>
            <a:endParaRPr lang="en-US"/>
          </a:p>
        </p:txBody>
      </p:sp>
    </p:spTree>
    <p:extLst>
      <p:ext uri="{BB962C8B-B14F-4D97-AF65-F5344CB8AC3E}">
        <p14:creationId xmlns:p14="http://schemas.microsoft.com/office/powerpoint/2010/main" val="170059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https://youtu.be/xwSEPb6sdkw?si=WG7uKSrlcHiPEWKQ</a:t>
            </a:r>
          </a:p>
        </p:txBody>
      </p:sp>
      <p:sp>
        <p:nvSpPr>
          <p:cNvPr id="4" name="Slide Number Placeholder 3"/>
          <p:cNvSpPr>
            <a:spLocks noGrp="1"/>
          </p:cNvSpPr>
          <p:nvPr>
            <p:ph type="sldNum" sz="quarter" idx="5"/>
          </p:nvPr>
        </p:nvSpPr>
        <p:spPr/>
        <p:txBody>
          <a:bodyPr/>
          <a:lstStyle/>
          <a:p>
            <a:fld id="{2C9EC966-0294-4CCB-83EC-7749E6062784}" type="slidenum">
              <a:t>41</a:t>
            </a:fld>
            <a:endParaRPr lang="en-US"/>
          </a:p>
        </p:txBody>
      </p:sp>
    </p:spTree>
    <p:extLst>
      <p:ext uri="{BB962C8B-B14F-4D97-AF65-F5344CB8AC3E}">
        <p14:creationId xmlns:p14="http://schemas.microsoft.com/office/powerpoint/2010/main" val="630671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https://www.mindtools.com/at48yzw/monroes-motivated-sequence</a:t>
            </a:r>
          </a:p>
        </p:txBody>
      </p:sp>
      <p:sp>
        <p:nvSpPr>
          <p:cNvPr id="4" name="Slide Number Placeholder 3"/>
          <p:cNvSpPr>
            <a:spLocks noGrp="1"/>
          </p:cNvSpPr>
          <p:nvPr>
            <p:ph type="sldNum" sz="quarter" idx="5"/>
          </p:nvPr>
        </p:nvSpPr>
        <p:spPr/>
        <p:txBody>
          <a:bodyPr/>
          <a:lstStyle/>
          <a:p>
            <a:fld id="{2C9EC966-0294-4CCB-83EC-7749E6062784}" type="slidenum">
              <a:rPr lang="en-US"/>
              <a:t>44</a:t>
            </a:fld>
            <a:endParaRPr lang="en-US"/>
          </a:p>
        </p:txBody>
      </p:sp>
    </p:spTree>
    <p:extLst>
      <p:ext uri="{BB962C8B-B14F-4D97-AF65-F5344CB8AC3E}">
        <p14:creationId xmlns:p14="http://schemas.microsoft.com/office/powerpoint/2010/main" val="2519475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Break 6">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E81971F-0850-2B48-9BF8-A765CD378F0F}"/>
              </a:ext>
            </a:extLst>
          </p:cNvPr>
          <p:cNvSpPr>
            <a:spLocks noGrp="1"/>
          </p:cNvSpPr>
          <p:nvPr>
            <p:ph type="sldNum" sz="quarter" idx="12"/>
          </p:nvPr>
        </p:nvSpPr>
        <p:spPr>
          <a:xfrm>
            <a:off x="676982" y="6332537"/>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grpSp>
        <p:nvGrpSpPr>
          <p:cNvPr id="2" name="Group 1">
            <a:extLst>
              <a:ext uri="{FF2B5EF4-FFF2-40B4-BE49-F238E27FC236}">
                <a16:creationId xmlns:a16="http://schemas.microsoft.com/office/drawing/2014/main" id="{BCB42F89-EBE5-43FC-B8A0-869B9881562F}"/>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7" name="Rectangle 16">
              <a:extLst>
                <a:ext uri="{FF2B5EF4-FFF2-40B4-BE49-F238E27FC236}">
                  <a16:creationId xmlns:a16="http://schemas.microsoft.com/office/drawing/2014/main" id="{41681678-06C2-4941-9335-DFA644A1045A}"/>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507A249-900B-E54A-963B-3CB24ABDB1F0}"/>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9466B304-D217-6145-B0D4-AC71B29D85A2}"/>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a:extLst>
              <a:ext uri="{FF2B5EF4-FFF2-40B4-BE49-F238E27FC236}">
                <a16:creationId xmlns:a16="http://schemas.microsoft.com/office/drawing/2014/main" id="{9F4A3D70-DA23-604C-BC42-17FF5225535A}"/>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3" name="Picture 12" descr="Carey Business School students in a study area happily looking over each others work with other student working in the background">
            <a:extLst>
              <a:ext uri="{FF2B5EF4-FFF2-40B4-BE49-F238E27FC236}">
                <a16:creationId xmlns:a16="http://schemas.microsoft.com/office/drawing/2014/main" id="{3D7D0F53-61CD-7644-BF2F-F02C9E79153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799"/>
            <a:ext cx="5943600" cy="5486400"/>
          </a:xfrm>
          <a:prstGeom prst="rect">
            <a:avLst/>
          </a:prstGeom>
        </p:spPr>
      </p:pic>
    </p:spTree>
    <p:extLst>
      <p:ext uri="{BB962C8B-B14F-4D97-AF65-F5344CB8AC3E}">
        <p14:creationId xmlns:p14="http://schemas.microsoft.com/office/powerpoint/2010/main" val="2478115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BE41260-D37D-4FFB-81B1-2B83A610A317}"/>
              </a:ext>
            </a:extLst>
          </p:cNvPr>
          <p:cNvGrpSpPr/>
          <p:nvPr userDrawn="1"/>
        </p:nvGrpSpPr>
        <p:grpSpPr>
          <a:xfrm>
            <a:off x="0" y="0"/>
            <a:ext cx="12192000" cy="6858000"/>
            <a:chOff x="0" y="0"/>
            <a:chExt cx="12192000" cy="6858000"/>
          </a:xfrm>
        </p:grpSpPr>
        <p:pic>
          <p:nvPicPr>
            <p:cNvPr id="8" name="Picture 7">
              <a:extLst>
                <a:ext uri="{FF2B5EF4-FFF2-40B4-BE49-F238E27FC236}">
                  <a16:creationId xmlns:a16="http://schemas.microsoft.com/office/drawing/2014/main" id="{F20D7E07-F897-3A4B-9059-8149509E3368}"/>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95BB0A4D-A6B7-084D-B44B-FD257FB003AA}"/>
                </a:ext>
                <a:ext uri="{C183D7F6-B498-43B3-948B-1728B52AA6E4}">
                  <adec:decorative xmlns:adec="http://schemas.microsoft.com/office/drawing/2017/decorative" val="1"/>
                </a:ext>
              </a:extLst>
            </p:cNvPr>
            <p:cNvSpPr/>
            <p:nvPr userDrawn="1"/>
          </p:nvSpPr>
          <p:spPr>
            <a:xfrm rot="5400000">
              <a:off x="8738576" y="-516595"/>
              <a:ext cx="124244" cy="586499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Logo Johns Hopkins&#10;Carey Business School">
            <a:extLst>
              <a:ext uri="{FF2B5EF4-FFF2-40B4-BE49-F238E27FC236}">
                <a16:creationId xmlns:a16="http://schemas.microsoft.com/office/drawing/2014/main" id="{9EF1B78E-2C14-0643-8377-85A3FFE890A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1682" y="5586646"/>
            <a:ext cx="3890031" cy="984818"/>
          </a:xfrm>
          <a:prstGeom prst="rect">
            <a:avLst/>
          </a:prstGeom>
        </p:spPr>
      </p:pic>
      <p:sp>
        <p:nvSpPr>
          <p:cNvPr id="12" name="Title 4">
            <a:extLst>
              <a:ext uri="{FF2B5EF4-FFF2-40B4-BE49-F238E27FC236}">
                <a16:creationId xmlns:a16="http://schemas.microsoft.com/office/drawing/2014/main" id="{BE5927E4-3324-6048-88B6-62B4BCEDE7FE}"/>
              </a:ext>
            </a:extLst>
          </p:cNvPr>
          <p:cNvSpPr>
            <a:spLocks noGrp="1"/>
          </p:cNvSpPr>
          <p:nvPr>
            <p:ph type="title"/>
          </p:nvPr>
        </p:nvSpPr>
        <p:spPr>
          <a:xfrm>
            <a:off x="5868202" y="2637492"/>
            <a:ext cx="5864994" cy="791508"/>
          </a:xfrm>
          <a:prstGeom prst="rect">
            <a:avLst/>
          </a:prstGeom>
        </p:spPr>
        <p:txBody>
          <a:bodyPr/>
          <a:lstStyle>
            <a:lvl1pPr algn="r">
              <a:defRPr sz="6000">
                <a:solidFill>
                  <a:schemeClr val="bg1"/>
                </a:solidFill>
              </a:defRPr>
            </a:lvl1pPr>
          </a:lstStyle>
          <a:p>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A20CC65-E5A5-4847-8DBA-90D7C027329F}"/>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6" name="Rectangle 15">
              <a:extLst>
                <a:ext uri="{FF2B5EF4-FFF2-40B4-BE49-F238E27FC236}">
                  <a16:creationId xmlns:a16="http://schemas.microsoft.com/office/drawing/2014/main" id="{EEC7F6BD-EFC7-3A44-8F3B-79FB1A4224DD}"/>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5C047110-ED9D-44F3-A333-863720E86FF0}"/>
                </a:ext>
                <a:ext uri="{C183D7F6-B498-43B3-948B-1728B52AA6E4}">
                  <adec:decorative xmlns:adec="http://schemas.microsoft.com/office/drawing/2017/decorative" val="1"/>
                </a:ext>
              </a:extLst>
            </p:cNvPr>
            <p:cNvGrpSpPr/>
            <p:nvPr userDrawn="1"/>
          </p:nvGrpSpPr>
          <p:grpSpPr>
            <a:xfrm>
              <a:off x="1524" y="0"/>
              <a:ext cx="4453288" cy="6858000"/>
              <a:chOff x="1524" y="0"/>
              <a:chExt cx="4453288" cy="6858000"/>
            </a:xfrm>
          </p:grpSpPr>
          <p:pic>
            <p:nvPicPr>
              <p:cNvPr id="17" name="Picture 16">
                <a:extLst>
                  <a:ext uri="{FF2B5EF4-FFF2-40B4-BE49-F238E27FC236}">
                    <a16:creationId xmlns:a16="http://schemas.microsoft.com/office/drawing/2014/main" id="{C891D9B3-2A86-B542-8FAE-72C8BE6FCDF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24A2981D-102C-5645-8E2D-25A7730EE33A}"/>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Slide Number Placeholder 5">
            <a:extLst>
              <a:ext uri="{FF2B5EF4-FFF2-40B4-BE49-F238E27FC236}">
                <a16:creationId xmlns:a16="http://schemas.microsoft.com/office/drawing/2014/main" id="{90096376-E13F-084D-95BF-82DAAB202C17}"/>
              </a:ext>
            </a:extLst>
          </p:cNvPr>
          <p:cNvSpPr>
            <a:spLocks noGrp="1"/>
          </p:cNvSpPr>
          <p:nvPr userDrawn="1">
            <p:ph type="sldNum" sz="quarter" idx="12"/>
          </p:nvPr>
        </p:nvSpPr>
        <p:spPr>
          <a:xfrm>
            <a:off x="676982" y="6332537"/>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sp>
        <p:nvSpPr>
          <p:cNvPr id="18" name="Title 1">
            <a:extLst>
              <a:ext uri="{FF2B5EF4-FFF2-40B4-BE49-F238E27FC236}">
                <a16:creationId xmlns:a16="http://schemas.microsoft.com/office/drawing/2014/main" id="{B0BEE46E-BFB7-264E-A34F-40BDEF2B59C6}"/>
              </a:ext>
            </a:extLst>
          </p:cNvPr>
          <p:cNvSpPr>
            <a:spLocks noGrp="1"/>
          </p:cNvSpPr>
          <p:nvPr userDrawn="1">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3" name="Picture 12" descr="evening view from outside the entrance of Johns Hopkins University&#10;Carey Business School the lights on the inside luminating people working and walk up stairs">
            <a:extLst>
              <a:ext uri="{FF2B5EF4-FFF2-40B4-BE49-F238E27FC236}">
                <a16:creationId xmlns:a16="http://schemas.microsoft.com/office/drawing/2014/main" id="{82C13420-841E-2C43-918D-10A3981B719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4279" y="685799"/>
            <a:ext cx="5943600" cy="5486400"/>
          </a:xfrm>
          <a:prstGeom prst="rect">
            <a:avLst/>
          </a:prstGeom>
        </p:spPr>
      </p:pic>
    </p:spTree>
    <p:extLst>
      <p:ext uri="{BB962C8B-B14F-4D97-AF65-F5344CB8AC3E}">
        <p14:creationId xmlns:p14="http://schemas.microsoft.com/office/powerpoint/2010/main" val="3765155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74FD7B1-2AF7-4B6E-AB4D-3198914A9714}"/>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6" name="Rectangle 15">
              <a:extLst>
                <a:ext uri="{FF2B5EF4-FFF2-40B4-BE49-F238E27FC236}">
                  <a16:creationId xmlns:a16="http://schemas.microsoft.com/office/drawing/2014/main" id="{EEC7F6BD-EFC7-3A44-8F3B-79FB1A4224DD}"/>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891D9B3-2A86-B542-8FAE-72C8BE6FCDF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24A2981D-102C-5645-8E2D-25A7730EE33A}"/>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Slide Number Placeholder 5">
            <a:extLst>
              <a:ext uri="{FF2B5EF4-FFF2-40B4-BE49-F238E27FC236}">
                <a16:creationId xmlns:a16="http://schemas.microsoft.com/office/drawing/2014/main" id="{90096376-E13F-084D-95BF-82DAAB202C17}"/>
              </a:ext>
            </a:extLst>
          </p:cNvPr>
          <p:cNvSpPr>
            <a:spLocks noGrp="1"/>
          </p:cNvSpPr>
          <p:nvPr>
            <p:ph type="sldNum" sz="quarter" idx="12"/>
          </p:nvPr>
        </p:nvSpPr>
        <p:spPr>
          <a:xfrm>
            <a:off x="676982" y="6332537"/>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sp>
        <p:nvSpPr>
          <p:cNvPr id="18" name="Title 1">
            <a:extLst>
              <a:ext uri="{FF2B5EF4-FFF2-40B4-BE49-F238E27FC236}">
                <a16:creationId xmlns:a16="http://schemas.microsoft.com/office/drawing/2014/main" id="{B0BEE46E-BFB7-264E-A34F-40BDEF2B59C6}"/>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0" name="Picture 9" descr="an ethnically diverse group of 3 featuring a couple consulting with a professional and sharing laptop outside on a balcony overlooking boats in the harbor.">
            <a:extLst>
              <a:ext uri="{FF2B5EF4-FFF2-40B4-BE49-F238E27FC236}">
                <a16:creationId xmlns:a16="http://schemas.microsoft.com/office/drawing/2014/main" id="{2B71BA05-260E-C34C-8DA8-7C09BE198C0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799"/>
            <a:ext cx="5943600" cy="5486400"/>
          </a:xfrm>
          <a:prstGeom prst="rect">
            <a:avLst/>
          </a:prstGeom>
        </p:spPr>
      </p:pic>
    </p:spTree>
    <p:extLst>
      <p:ext uri="{BB962C8B-B14F-4D97-AF65-F5344CB8AC3E}">
        <p14:creationId xmlns:p14="http://schemas.microsoft.com/office/powerpoint/2010/main" val="17296569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E6AFB5C-577F-4D9C-8D83-7B0C7BD82356}"/>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6" name="Rectangle 15">
              <a:extLst>
                <a:ext uri="{FF2B5EF4-FFF2-40B4-BE49-F238E27FC236}">
                  <a16:creationId xmlns:a16="http://schemas.microsoft.com/office/drawing/2014/main" id="{EEC7F6BD-EFC7-3A44-8F3B-79FB1A4224DD}"/>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891D9B3-2A86-B542-8FAE-72C8BE6FCDF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24A2981D-102C-5645-8E2D-25A7730EE33A}"/>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Slide Number Placeholder 5">
            <a:extLst>
              <a:ext uri="{FF2B5EF4-FFF2-40B4-BE49-F238E27FC236}">
                <a16:creationId xmlns:a16="http://schemas.microsoft.com/office/drawing/2014/main" id="{90096376-E13F-084D-95BF-82DAAB202C17}"/>
              </a:ext>
            </a:extLst>
          </p:cNvPr>
          <p:cNvSpPr>
            <a:spLocks noGrp="1"/>
          </p:cNvSpPr>
          <p:nvPr>
            <p:ph type="sldNum" sz="quarter" idx="12"/>
          </p:nvPr>
        </p:nvSpPr>
        <p:spPr>
          <a:xfrm>
            <a:off x="676982" y="6332537"/>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sp>
        <p:nvSpPr>
          <p:cNvPr id="18" name="Title 1">
            <a:extLst>
              <a:ext uri="{FF2B5EF4-FFF2-40B4-BE49-F238E27FC236}">
                <a16:creationId xmlns:a16="http://schemas.microsoft.com/office/drawing/2014/main" id="{B0BEE46E-BFB7-264E-A34F-40BDEF2B59C6}"/>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5" name="Picture 14" descr="3 smiling people at the harbor sharing a laptop at a picnic table ">
            <a:extLst>
              <a:ext uri="{FF2B5EF4-FFF2-40B4-BE49-F238E27FC236}">
                <a16:creationId xmlns:a16="http://schemas.microsoft.com/office/drawing/2014/main" id="{F41DF1C5-9B78-DB4A-9F8E-515B59686E7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800"/>
            <a:ext cx="5943600" cy="5486400"/>
          </a:xfrm>
          <a:prstGeom prst="rect">
            <a:avLst/>
          </a:prstGeom>
        </p:spPr>
      </p:pic>
    </p:spTree>
    <p:extLst>
      <p:ext uri="{BB962C8B-B14F-4D97-AF65-F5344CB8AC3E}">
        <p14:creationId xmlns:p14="http://schemas.microsoft.com/office/powerpoint/2010/main" val="1143727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4">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E81971F-0850-2B48-9BF8-A765CD378F0F}"/>
              </a:ext>
            </a:extLst>
          </p:cNvPr>
          <p:cNvSpPr>
            <a:spLocks noGrp="1"/>
          </p:cNvSpPr>
          <p:nvPr>
            <p:ph type="sldNum" sz="quarter" idx="12"/>
          </p:nvPr>
        </p:nvSpPr>
        <p:spPr>
          <a:xfrm>
            <a:off x="676982" y="6332537"/>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grpSp>
        <p:nvGrpSpPr>
          <p:cNvPr id="2" name="Group 1">
            <a:extLst>
              <a:ext uri="{FF2B5EF4-FFF2-40B4-BE49-F238E27FC236}">
                <a16:creationId xmlns:a16="http://schemas.microsoft.com/office/drawing/2014/main" id="{AE27CE23-E2F8-4302-8DE3-122E34DBC8A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7" name="Rectangle 16">
              <a:extLst>
                <a:ext uri="{FF2B5EF4-FFF2-40B4-BE49-F238E27FC236}">
                  <a16:creationId xmlns:a16="http://schemas.microsoft.com/office/drawing/2014/main" id="{41681678-06C2-4941-9335-DFA644A1045A}"/>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507A249-900B-E54A-963B-3CB24ABDB1F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9466B304-D217-6145-B0D4-AC71B29D85A2}"/>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descr="outside during daylight shot of Johns Hopkins Carey Busines school looking up at the tall neighborhood building in the background">
            <a:extLst>
              <a:ext uri="{FF2B5EF4-FFF2-40B4-BE49-F238E27FC236}">
                <a16:creationId xmlns:a16="http://schemas.microsoft.com/office/drawing/2014/main" id="{36EA6BE4-3C0F-BA48-8684-DA9E40CA40D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800"/>
            <a:ext cx="5943600" cy="5486400"/>
          </a:xfrm>
          <a:prstGeom prst="rect">
            <a:avLst/>
          </a:prstGeom>
        </p:spPr>
      </p:pic>
      <p:sp>
        <p:nvSpPr>
          <p:cNvPr id="10" name="Title 1">
            <a:extLst>
              <a:ext uri="{FF2B5EF4-FFF2-40B4-BE49-F238E27FC236}">
                <a16:creationId xmlns:a16="http://schemas.microsoft.com/office/drawing/2014/main" id="{9F4A3D70-DA23-604C-BC42-17FF5225535A}"/>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spTree>
    <p:extLst>
      <p:ext uri="{BB962C8B-B14F-4D97-AF65-F5344CB8AC3E}">
        <p14:creationId xmlns:p14="http://schemas.microsoft.com/office/powerpoint/2010/main" val="5015089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5">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E81971F-0850-2B48-9BF8-A765CD378F0F}"/>
              </a:ext>
            </a:extLst>
          </p:cNvPr>
          <p:cNvSpPr>
            <a:spLocks noGrp="1"/>
          </p:cNvSpPr>
          <p:nvPr>
            <p:ph type="sldNum" sz="quarter" idx="12"/>
          </p:nvPr>
        </p:nvSpPr>
        <p:spPr>
          <a:xfrm>
            <a:off x="676982" y="6332537"/>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grpSp>
        <p:nvGrpSpPr>
          <p:cNvPr id="2" name="Group 1">
            <a:extLst>
              <a:ext uri="{FF2B5EF4-FFF2-40B4-BE49-F238E27FC236}">
                <a16:creationId xmlns:a16="http://schemas.microsoft.com/office/drawing/2014/main" id="{02BB46A9-6C4A-4A5A-A54F-DB4992F73C2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7" name="Rectangle 16">
              <a:extLst>
                <a:ext uri="{FF2B5EF4-FFF2-40B4-BE49-F238E27FC236}">
                  <a16:creationId xmlns:a16="http://schemas.microsoft.com/office/drawing/2014/main" id="{41681678-06C2-4941-9335-DFA644A1045A}"/>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507A249-900B-E54A-963B-3CB24ABDB1F0}"/>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9466B304-D217-6145-B0D4-AC71B29D85A2}"/>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a:extLst>
              <a:ext uri="{FF2B5EF4-FFF2-40B4-BE49-F238E27FC236}">
                <a16:creationId xmlns:a16="http://schemas.microsoft.com/office/drawing/2014/main" id="{9F4A3D70-DA23-604C-BC42-17FF5225535A}"/>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4" name="Picture 13" descr="happy young female student siting inside Carey Business School Building at a laptop looking up">
            <a:extLst>
              <a:ext uri="{FF2B5EF4-FFF2-40B4-BE49-F238E27FC236}">
                <a16:creationId xmlns:a16="http://schemas.microsoft.com/office/drawing/2014/main" id="{3F4291E1-EE9D-FA49-9296-DFCC62CE70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800"/>
            <a:ext cx="5943600" cy="5486400"/>
          </a:xfrm>
          <a:prstGeom prst="rect">
            <a:avLst/>
          </a:prstGeom>
        </p:spPr>
      </p:pic>
    </p:spTree>
    <p:extLst>
      <p:ext uri="{BB962C8B-B14F-4D97-AF65-F5344CB8AC3E}">
        <p14:creationId xmlns:p14="http://schemas.microsoft.com/office/powerpoint/2010/main" val="1894904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6">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E81971F-0850-2B48-9BF8-A765CD378F0F}"/>
              </a:ext>
            </a:extLst>
          </p:cNvPr>
          <p:cNvSpPr>
            <a:spLocks noGrp="1"/>
          </p:cNvSpPr>
          <p:nvPr>
            <p:ph type="sldNum" sz="quarter" idx="12"/>
          </p:nvPr>
        </p:nvSpPr>
        <p:spPr>
          <a:xfrm>
            <a:off x="676982" y="6332537"/>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grpSp>
        <p:nvGrpSpPr>
          <p:cNvPr id="2" name="Group 1">
            <a:extLst>
              <a:ext uri="{FF2B5EF4-FFF2-40B4-BE49-F238E27FC236}">
                <a16:creationId xmlns:a16="http://schemas.microsoft.com/office/drawing/2014/main" id="{BCB42F89-EBE5-43FC-B8A0-869B9881562F}"/>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7" name="Rectangle 16">
              <a:extLst>
                <a:ext uri="{FF2B5EF4-FFF2-40B4-BE49-F238E27FC236}">
                  <a16:creationId xmlns:a16="http://schemas.microsoft.com/office/drawing/2014/main" id="{41681678-06C2-4941-9335-DFA644A1045A}"/>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507A249-900B-E54A-963B-3CB24ABDB1F0}"/>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9466B304-D217-6145-B0D4-AC71B29D85A2}"/>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a:extLst>
              <a:ext uri="{FF2B5EF4-FFF2-40B4-BE49-F238E27FC236}">
                <a16:creationId xmlns:a16="http://schemas.microsoft.com/office/drawing/2014/main" id="{9F4A3D70-DA23-604C-BC42-17FF5225535A}"/>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3" name="Picture 12" descr="Carey Business School students in a study area happily looking over each others work with other student working in the background">
            <a:extLst>
              <a:ext uri="{FF2B5EF4-FFF2-40B4-BE49-F238E27FC236}">
                <a16:creationId xmlns:a16="http://schemas.microsoft.com/office/drawing/2014/main" id="{3D7D0F53-61CD-7644-BF2F-F02C9E79153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799"/>
            <a:ext cx="5943600" cy="5486400"/>
          </a:xfrm>
          <a:prstGeom prst="rect">
            <a:avLst/>
          </a:prstGeom>
        </p:spPr>
      </p:pic>
    </p:spTree>
    <p:extLst>
      <p:ext uri="{BB962C8B-B14F-4D97-AF65-F5344CB8AC3E}">
        <p14:creationId xmlns:p14="http://schemas.microsoft.com/office/powerpoint/2010/main" val="3083183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7">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92F1A10A-605C-DC40-BDB5-54760D9F365A}"/>
              </a:ext>
            </a:extLst>
          </p:cNvPr>
          <p:cNvSpPr>
            <a:spLocks noGrp="1"/>
          </p:cNvSpPr>
          <p:nvPr>
            <p:ph type="sldNum" sz="quarter" idx="12"/>
          </p:nvPr>
        </p:nvSpPr>
        <p:spPr>
          <a:xfrm>
            <a:off x="676982" y="6332537"/>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grpSp>
        <p:nvGrpSpPr>
          <p:cNvPr id="2" name="Group 1">
            <a:extLst>
              <a:ext uri="{FF2B5EF4-FFF2-40B4-BE49-F238E27FC236}">
                <a16:creationId xmlns:a16="http://schemas.microsoft.com/office/drawing/2014/main" id="{AB19C853-E7BA-453F-AFC2-500BAEFAF496}"/>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0" name="Rectangle 9">
              <a:extLst>
                <a:ext uri="{FF2B5EF4-FFF2-40B4-BE49-F238E27FC236}">
                  <a16:creationId xmlns:a16="http://schemas.microsoft.com/office/drawing/2014/main" id="{8437B004-10D6-614A-B3D2-D8C066ACAE54}"/>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DE25BF1-A725-FD4B-8E22-C432EF6F0F3C}"/>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4327422E-7EF0-284C-B345-46FCE982DA5C}"/>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4 students in horticultural lab greenhouse discussing a plants surrounded by rows of a variety of other plants">
            <a:extLst>
              <a:ext uri="{FF2B5EF4-FFF2-40B4-BE49-F238E27FC236}">
                <a16:creationId xmlns:a16="http://schemas.microsoft.com/office/drawing/2014/main" id="{A5ABE423-32D1-2A40-9511-2BFCD5D9B88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800"/>
            <a:ext cx="5943600" cy="5486400"/>
          </a:xfrm>
          <a:prstGeom prst="rect">
            <a:avLst/>
          </a:prstGeom>
        </p:spPr>
      </p:pic>
      <p:sp>
        <p:nvSpPr>
          <p:cNvPr id="9" name="Title 1">
            <a:extLst>
              <a:ext uri="{FF2B5EF4-FFF2-40B4-BE49-F238E27FC236}">
                <a16:creationId xmlns:a16="http://schemas.microsoft.com/office/drawing/2014/main" id="{C4BDDD9B-DD04-6648-8667-CD6CB5010E72}"/>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spTree>
    <p:extLst>
      <p:ext uri="{BB962C8B-B14F-4D97-AF65-F5344CB8AC3E}">
        <p14:creationId xmlns:p14="http://schemas.microsoft.com/office/powerpoint/2010/main" val="2341107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8">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B424F21-24B5-4EF7-A38F-3B4CDAC4B302}"/>
              </a:ext>
              <a:ext uri="{C183D7F6-B498-43B3-948B-1728B52AA6E4}">
                <adec:decorative xmlns:adec="http://schemas.microsoft.com/office/drawing/2017/decorative" val="1"/>
              </a:ext>
            </a:extLst>
          </p:cNvPr>
          <p:cNvGrpSpPr/>
          <p:nvPr userDrawn="1"/>
        </p:nvGrpSpPr>
        <p:grpSpPr>
          <a:xfrm>
            <a:off x="-41594" y="-93518"/>
            <a:ext cx="12275188" cy="6951518"/>
            <a:chOff x="-41594" y="-46759"/>
            <a:chExt cx="12275188" cy="6951518"/>
          </a:xfrm>
        </p:grpSpPr>
        <p:sp>
          <p:nvSpPr>
            <p:cNvPr id="9" name="Rectangle 8">
              <a:extLst>
                <a:ext uri="{FF2B5EF4-FFF2-40B4-BE49-F238E27FC236}">
                  <a16:creationId xmlns:a16="http://schemas.microsoft.com/office/drawing/2014/main" id="{83AC2EA1-820B-F844-A1AC-162DE6DA4EEB}"/>
                </a:ext>
                <a:ext uri="{C183D7F6-B498-43B3-948B-1728B52AA6E4}">
                  <adec:decorative xmlns:adec="http://schemas.microsoft.com/office/drawing/2017/decorative" val="1"/>
                </a:ext>
              </a:extLst>
            </p:cNvPr>
            <p:cNvSpPr/>
            <p:nvPr userDrawn="1"/>
          </p:nvSpPr>
          <p:spPr>
            <a:xfrm>
              <a:off x="-41594" y="-46759"/>
              <a:ext cx="12275188" cy="6951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B9B22B9-AA09-764E-9921-AA7444FC42A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090" y="-46759"/>
              <a:ext cx="4402628" cy="6951518"/>
            </a:xfrm>
            <a:prstGeom prst="rect">
              <a:avLst/>
            </a:prstGeom>
          </p:spPr>
        </p:pic>
        <p:sp>
          <p:nvSpPr>
            <p:cNvPr id="8" name="Rectangle 7">
              <a:extLst>
                <a:ext uri="{FF2B5EF4-FFF2-40B4-BE49-F238E27FC236}">
                  <a16:creationId xmlns:a16="http://schemas.microsoft.com/office/drawing/2014/main" id="{34B7CFCF-BED2-D440-9665-BCF5E5C743B4}"/>
                </a:ext>
                <a:ext uri="{C183D7F6-B498-43B3-948B-1728B52AA6E4}">
                  <adec:decorative xmlns:adec="http://schemas.microsoft.com/office/drawing/2017/decorative" val="1"/>
                </a:ext>
              </a:extLst>
            </p:cNvPr>
            <p:cNvSpPr/>
            <p:nvPr userDrawn="1"/>
          </p:nvSpPr>
          <p:spPr>
            <a:xfrm>
              <a:off x="4344549" y="-46759"/>
              <a:ext cx="110638" cy="6951518"/>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Slide Number Placeholder 5">
            <a:extLst>
              <a:ext uri="{FF2B5EF4-FFF2-40B4-BE49-F238E27FC236}">
                <a16:creationId xmlns:a16="http://schemas.microsoft.com/office/drawing/2014/main" id="{5C1258AF-86B6-824E-8979-814EE136BE40}"/>
              </a:ext>
            </a:extLst>
          </p:cNvPr>
          <p:cNvSpPr>
            <a:spLocks noGrp="1"/>
          </p:cNvSpPr>
          <p:nvPr>
            <p:ph type="sldNum" sz="quarter" idx="12"/>
          </p:nvPr>
        </p:nvSpPr>
        <p:spPr>
          <a:xfrm>
            <a:off x="667623" y="6330049"/>
            <a:ext cx="2761918" cy="370102"/>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pic>
        <p:nvPicPr>
          <p:cNvPr id="13" name="Picture 12" descr="happy student sitting outside in a study area at a laptop smiling at a another student out of the camera frame">
            <a:extLst>
              <a:ext uri="{FF2B5EF4-FFF2-40B4-BE49-F238E27FC236}">
                <a16:creationId xmlns:a16="http://schemas.microsoft.com/office/drawing/2014/main" id="{42218B5D-57BE-DF4F-A02F-4D1921D919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36458" y="648393"/>
            <a:ext cx="6024648" cy="5561214"/>
          </a:xfrm>
          <a:prstGeom prst="rect">
            <a:avLst/>
          </a:prstGeom>
        </p:spPr>
      </p:pic>
      <p:sp>
        <p:nvSpPr>
          <p:cNvPr id="10" name="Title 1">
            <a:extLst>
              <a:ext uri="{FF2B5EF4-FFF2-40B4-BE49-F238E27FC236}">
                <a16:creationId xmlns:a16="http://schemas.microsoft.com/office/drawing/2014/main" id="{78093BB3-EEE2-C849-94DD-7ACA373F767B}"/>
              </a:ext>
            </a:extLst>
          </p:cNvPr>
          <p:cNvSpPr>
            <a:spLocks noGrp="1"/>
          </p:cNvSpPr>
          <p:nvPr>
            <p:ph type="ctrTitle" hasCustomPrompt="1"/>
          </p:nvPr>
        </p:nvSpPr>
        <p:spPr>
          <a:xfrm>
            <a:off x="7097399" y="648394"/>
            <a:ext cx="4624706" cy="5561214"/>
          </a:xfrm>
          <a:prstGeom prst="rect">
            <a:avLst/>
          </a:prstGeom>
        </p:spPr>
        <p:txBody>
          <a:bodyPr anchor="ctr"/>
          <a:lstStyle>
            <a:lvl1pPr algn="ctr">
              <a:defRPr sz="6000">
                <a:solidFill>
                  <a:srgbClr val="002D75"/>
                </a:solidFill>
              </a:defRPr>
            </a:lvl1pPr>
          </a:lstStyle>
          <a:p>
            <a:r>
              <a:rPr lang="en-US"/>
              <a:t>Section title</a:t>
            </a:r>
          </a:p>
        </p:txBody>
      </p:sp>
    </p:spTree>
    <p:extLst>
      <p:ext uri="{BB962C8B-B14F-4D97-AF65-F5344CB8AC3E}">
        <p14:creationId xmlns:p14="http://schemas.microsoft.com/office/powerpoint/2010/main" val="39165345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9">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E85E5C3-8FCC-40DF-BEFD-77AFB60D83C1}"/>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 name="Rectangle 8">
              <a:extLst>
                <a:ext uri="{FF2B5EF4-FFF2-40B4-BE49-F238E27FC236}">
                  <a16:creationId xmlns:a16="http://schemas.microsoft.com/office/drawing/2014/main" id="{83AC2EA1-820B-F844-A1AC-162DE6DA4EE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B9B22B9-AA09-764E-9921-AA7444FC42A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34B7CFCF-BED2-D440-9665-BCF5E5C743B4}"/>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Slide Number Placeholder 5">
            <a:extLst>
              <a:ext uri="{FF2B5EF4-FFF2-40B4-BE49-F238E27FC236}">
                <a16:creationId xmlns:a16="http://schemas.microsoft.com/office/drawing/2014/main" id="{5C1258AF-86B6-824E-8979-814EE136BE40}"/>
              </a:ext>
            </a:extLst>
          </p:cNvPr>
          <p:cNvSpPr>
            <a:spLocks noGrp="1"/>
          </p:cNvSpPr>
          <p:nvPr>
            <p:ph type="sldNum" sz="quarter" idx="12"/>
          </p:nvPr>
        </p:nvSpPr>
        <p:spPr>
          <a:xfrm>
            <a:off x="676982" y="6332537"/>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sp>
        <p:nvSpPr>
          <p:cNvPr id="10" name="Title 1">
            <a:extLst>
              <a:ext uri="{FF2B5EF4-FFF2-40B4-BE49-F238E27FC236}">
                <a16:creationId xmlns:a16="http://schemas.microsoft.com/office/drawing/2014/main" id="{78093BB3-EEE2-C849-94DD-7ACA373F767B}"/>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5" name="Picture 14" descr="happy male and female student sharing a labtop and making notes in a study area with another couple in the background">
            <a:extLst>
              <a:ext uri="{FF2B5EF4-FFF2-40B4-BE49-F238E27FC236}">
                <a16:creationId xmlns:a16="http://schemas.microsoft.com/office/drawing/2014/main" id="{D1F277C5-05EF-044D-9C1A-857A592B70F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4279" y="685800"/>
            <a:ext cx="5943600" cy="5486400"/>
          </a:xfrm>
          <a:prstGeom prst="rect">
            <a:avLst/>
          </a:prstGeom>
        </p:spPr>
      </p:pic>
    </p:spTree>
    <p:extLst>
      <p:ext uri="{BB962C8B-B14F-4D97-AF65-F5344CB8AC3E}">
        <p14:creationId xmlns:p14="http://schemas.microsoft.com/office/powerpoint/2010/main" val="26381135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10">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EFCACF3-16ED-4F7B-83E8-660574FA8232}"/>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 name="Rectangle 8">
              <a:extLst>
                <a:ext uri="{FF2B5EF4-FFF2-40B4-BE49-F238E27FC236}">
                  <a16:creationId xmlns:a16="http://schemas.microsoft.com/office/drawing/2014/main" id="{83AC2EA1-820B-F844-A1AC-162DE6DA4EE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B9B22B9-AA09-764E-9921-AA7444FC42A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34B7CFCF-BED2-D440-9665-BCF5E5C743B4}"/>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Slide Number Placeholder 5">
            <a:extLst>
              <a:ext uri="{FF2B5EF4-FFF2-40B4-BE49-F238E27FC236}">
                <a16:creationId xmlns:a16="http://schemas.microsoft.com/office/drawing/2014/main" id="{5C1258AF-86B6-824E-8979-814EE136BE40}"/>
              </a:ext>
            </a:extLst>
          </p:cNvPr>
          <p:cNvSpPr>
            <a:spLocks noGrp="1"/>
          </p:cNvSpPr>
          <p:nvPr>
            <p:ph type="sldNum" sz="quarter" idx="12"/>
          </p:nvPr>
        </p:nvSpPr>
        <p:spPr>
          <a:xfrm>
            <a:off x="676982" y="6332537"/>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sp>
        <p:nvSpPr>
          <p:cNvPr id="10" name="Title 1">
            <a:extLst>
              <a:ext uri="{FF2B5EF4-FFF2-40B4-BE49-F238E27FC236}">
                <a16:creationId xmlns:a16="http://schemas.microsoft.com/office/drawing/2014/main" id="{78093BB3-EEE2-C849-94DD-7ACA373F767B}"/>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4" name="Picture 13" descr="2 male students discussing a business average total cost graph on a white board">
            <a:extLst>
              <a:ext uri="{FF2B5EF4-FFF2-40B4-BE49-F238E27FC236}">
                <a16:creationId xmlns:a16="http://schemas.microsoft.com/office/drawing/2014/main" id="{E0E625CF-D342-DF4B-BEF8-72EDCB73708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4279" y="685799"/>
            <a:ext cx="5943600" cy="5486400"/>
          </a:xfrm>
          <a:prstGeom prst="rect">
            <a:avLst/>
          </a:prstGeom>
        </p:spPr>
      </p:pic>
    </p:spTree>
    <p:extLst>
      <p:ext uri="{BB962C8B-B14F-4D97-AF65-F5344CB8AC3E}">
        <p14:creationId xmlns:p14="http://schemas.microsoft.com/office/powerpoint/2010/main" val="2148445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11">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CC67869-C689-418A-9C6D-ADDE4DA713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 name="Rectangle 8">
              <a:extLst>
                <a:ext uri="{FF2B5EF4-FFF2-40B4-BE49-F238E27FC236}">
                  <a16:creationId xmlns:a16="http://schemas.microsoft.com/office/drawing/2014/main" id="{6A3604E5-F3AE-584F-B596-17F1F22D3010}"/>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2E5479E-AD1A-CD4B-835A-984766835D2E}"/>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6A988C1B-22C8-0E4B-BC34-6175530A557B}"/>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Slide Number Placeholder 5">
            <a:extLst>
              <a:ext uri="{FF2B5EF4-FFF2-40B4-BE49-F238E27FC236}">
                <a16:creationId xmlns:a16="http://schemas.microsoft.com/office/drawing/2014/main" id="{CCB50484-C0B9-6545-A4A0-B1B19DD9ED94}"/>
              </a:ext>
            </a:extLst>
          </p:cNvPr>
          <p:cNvSpPr>
            <a:spLocks noGrp="1"/>
          </p:cNvSpPr>
          <p:nvPr>
            <p:ph type="sldNum" sz="quarter" idx="12"/>
          </p:nvPr>
        </p:nvSpPr>
        <p:spPr>
          <a:xfrm>
            <a:off x="676982" y="6332537"/>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pic>
        <p:nvPicPr>
          <p:cNvPr id="13" name="Picture 12" descr="happy Johns Hopkins students male and female looking at a laptop with female student grasping a Johns Hopkins Carey Business school coffee mug">
            <a:extLst>
              <a:ext uri="{FF2B5EF4-FFF2-40B4-BE49-F238E27FC236}">
                <a16:creationId xmlns:a16="http://schemas.microsoft.com/office/drawing/2014/main" id="{D63457D0-C0C6-4C4C-9049-E8DD1717C53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800"/>
            <a:ext cx="5943600" cy="5486400"/>
          </a:xfrm>
          <a:prstGeom prst="rect">
            <a:avLst/>
          </a:prstGeom>
        </p:spPr>
      </p:pic>
      <p:sp>
        <p:nvSpPr>
          <p:cNvPr id="10" name="Title 1">
            <a:extLst>
              <a:ext uri="{FF2B5EF4-FFF2-40B4-BE49-F238E27FC236}">
                <a16:creationId xmlns:a16="http://schemas.microsoft.com/office/drawing/2014/main" id="{D1367F1D-109D-324A-B293-3CB81BD898E9}"/>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spTree>
    <p:extLst>
      <p:ext uri="{BB962C8B-B14F-4D97-AF65-F5344CB8AC3E}">
        <p14:creationId xmlns:p14="http://schemas.microsoft.com/office/powerpoint/2010/main" val="758440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 12">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1A1F2C3-76A6-47D9-B415-C4799DAC6201}"/>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 name="Rectangle 8">
              <a:extLst>
                <a:ext uri="{FF2B5EF4-FFF2-40B4-BE49-F238E27FC236}">
                  <a16:creationId xmlns:a16="http://schemas.microsoft.com/office/drawing/2014/main" id="{E57EAA4D-1E42-8147-95DB-7E17BC2F7CD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4C89A80-9075-CC48-A7EE-BBF9B7B0106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8A49F92F-5EEB-A243-A6C3-1C090D0ABD32}"/>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Slide Number Placeholder 5">
            <a:extLst>
              <a:ext uri="{FF2B5EF4-FFF2-40B4-BE49-F238E27FC236}">
                <a16:creationId xmlns:a16="http://schemas.microsoft.com/office/drawing/2014/main" id="{02AD7C49-1A83-D845-B8AE-EC1484E5F3C8}"/>
              </a:ext>
            </a:extLst>
          </p:cNvPr>
          <p:cNvSpPr>
            <a:spLocks noGrp="1"/>
          </p:cNvSpPr>
          <p:nvPr>
            <p:ph type="sldNum" sz="quarter" idx="12"/>
          </p:nvPr>
        </p:nvSpPr>
        <p:spPr>
          <a:xfrm>
            <a:off x="676982" y="6332537"/>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pic>
        <p:nvPicPr>
          <p:cNvPr id="13" name="Picture 12" descr="2 happy male students sitting in a study area discussing homework projects using paper and pen">
            <a:extLst>
              <a:ext uri="{FF2B5EF4-FFF2-40B4-BE49-F238E27FC236}">
                <a16:creationId xmlns:a16="http://schemas.microsoft.com/office/drawing/2014/main" id="{4D8955B8-C5FF-2548-9179-4096FEBB2AB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800"/>
            <a:ext cx="5943600" cy="5486400"/>
          </a:xfrm>
          <a:prstGeom prst="rect">
            <a:avLst/>
          </a:prstGeom>
        </p:spPr>
      </p:pic>
      <p:sp>
        <p:nvSpPr>
          <p:cNvPr id="10" name="Title 1">
            <a:extLst>
              <a:ext uri="{FF2B5EF4-FFF2-40B4-BE49-F238E27FC236}">
                <a16:creationId xmlns:a16="http://schemas.microsoft.com/office/drawing/2014/main" id="{BAA8F8B6-CF57-C047-A2B0-E535701545DB}"/>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spTree>
    <p:extLst>
      <p:ext uri="{BB962C8B-B14F-4D97-AF65-F5344CB8AC3E}">
        <p14:creationId xmlns:p14="http://schemas.microsoft.com/office/powerpoint/2010/main" val="36827943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ed Text Option 1">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3BFDE49D-A7FB-0B46-9B41-29A5F7C9A08D}"/>
              </a:ext>
            </a:extLst>
          </p:cNvPr>
          <p:cNvSpPr>
            <a:spLocks noGrp="1"/>
          </p:cNvSpPr>
          <p:nvPr>
            <p:ph type="title"/>
          </p:nvPr>
        </p:nvSpPr>
        <p:spPr>
          <a:xfrm>
            <a:off x="609600" y="398963"/>
            <a:ext cx="8229600" cy="563562"/>
          </a:xfrm>
          <a:prstGeom prst="rect">
            <a:avLst/>
          </a:prstGeom>
        </p:spPr>
        <p:txBody>
          <a:bodyPr/>
          <a:lstStyle>
            <a:lvl1pPr>
              <a:defRPr>
                <a:solidFill>
                  <a:schemeClr val="bg1"/>
                </a:solidFill>
              </a:defRPr>
            </a:lvl1pPr>
          </a:lstStyle>
          <a:p>
            <a:endParaRPr lang="en-US"/>
          </a:p>
        </p:txBody>
      </p:sp>
      <p:sp>
        <p:nvSpPr>
          <p:cNvPr id="8" name="Content Placeholder 4">
            <a:extLst>
              <a:ext uri="{FF2B5EF4-FFF2-40B4-BE49-F238E27FC236}">
                <a16:creationId xmlns:a16="http://schemas.microsoft.com/office/drawing/2014/main" id="{8DE310D5-1ACE-F144-A0F4-41871248ACB4}"/>
              </a:ext>
            </a:extLst>
          </p:cNvPr>
          <p:cNvSpPr>
            <a:spLocks noGrp="1"/>
          </p:cNvSpPr>
          <p:nvPr>
            <p:ph idx="1"/>
          </p:nvPr>
        </p:nvSpPr>
        <p:spPr>
          <a:xfrm>
            <a:off x="838200" y="1825625"/>
            <a:ext cx="10515600" cy="4351338"/>
          </a:xfrm>
          <a:prstGeom prst="rect">
            <a:avLst/>
          </a:prstGeom>
        </p:spPr>
        <p:txBody>
          <a:bodyPr/>
          <a:lstStyle>
            <a:lvl1pPr marL="228600" indent="-228600">
              <a:buClr>
                <a:srgbClr val="6DADE4"/>
              </a:buClr>
              <a:buFont typeface="Wingdings" pitchFamily="2" charset="2"/>
              <a:buChar char="§"/>
              <a:defRPr/>
            </a:lvl1pPr>
          </a:lstStyle>
          <a:p>
            <a:endParaRPr lang="en-US"/>
          </a:p>
        </p:txBody>
      </p:sp>
      <p:sp>
        <p:nvSpPr>
          <p:cNvPr id="9" name="Date Placeholder 1">
            <a:extLst>
              <a:ext uri="{FF2B5EF4-FFF2-40B4-BE49-F238E27FC236}">
                <a16:creationId xmlns:a16="http://schemas.microsoft.com/office/drawing/2014/main" id="{76CABD29-091A-3841-BE41-A21E7996BC04}"/>
              </a:ext>
            </a:extLst>
          </p:cNvPr>
          <p:cNvSpPr>
            <a:spLocks noGrp="1"/>
          </p:cNvSpPr>
          <p:nvPr>
            <p:ph type="dt" sz="half" idx="11"/>
          </p:nvPr>
        </p:nvSpPr>
        <p:spPr>
          <a:xfrm>
            <a:off x="461682" y="6356350"/>
            <a:ext cx="2743200" cy="365125"/>
          </a:xfrm>
          <a:prstGeom prst="rect">
            <a:avLst/>
          </a:prstGeom>
        </p:spPr>
        <p:txBody>
          <a:bodyPr/>
          <a:lstStyle>
            <a:lvl1pPr algn="l">
              <a:defRPr>
                <a:solidFill>
                  <a:schemeClr val="bg1">
                    <a:lumMod val="50000"/>
                  </a:schemeClr>
                </a:solidFill>
              </a:defRPr>
            </a:lvl1pPr>
          </a:lstStyle>
          <a:p>
            <a:endParaRPr lang="en-US"/>
          </a:p>
        </p:txBody>
      </p:sp>
      <p:sp>
        <p:nvSpPr>
          <p:cNvPr id="10" name="Footer Placeholder 2">
            <a:extLst>
              <a:ext uri="{FF2B5EF4-FFF2-40B4-BE49-F238E27FC236}">
                <a16:creationId xmlns:a16="http://schemas.microsoft.com/office/drawing/2014/main" id="{F3AB6005-8FDD-BA49-BCAB-7957EEE318C7}"/>
              </a:ext>
            </a:extLst>
          </p:cNvPr>
          <p:cNvSpPr>
            <a:spLocks noGrp="1"/>
          </p:cNvSpPr>
          <p:nvPr>
            <p:ph type="ftr" sz="quarter" idx="12"/>
          </p:nvPr>
        </p:nvSpPr>
        <p:spPr>
          <a:xfrm>
            <a:off x="4038600" y="6356350"/>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1" name="Slide Number Placeholder 3">
            <a:extLst>
              <a:ext uri="{FF2B5EF4-FFF2-40B4-BE49-F238E27FC236}">
                <a16:creationId xmlns:a16="http://schemas.microsoft.com/office/drawing/2014/main" id="{E09952BB-C30E-1D45-8334-594D82CC67C1}"/>
              </a:ext>
            </a:extLst>
          </p:cNvPr>
          <p:cNvSpPr>
            <a:spLocks noGrp="1"/>
          </p:cNvSpPr>
          <p:nvPr>
            <p:ph type="sldNum" sz="quarter" idx="13"/>
          </p:nvPr>
        </p:nvSpPr>
        <p:spPr>
          <a:xfrm>
            <a:off x="8915400" y="6356350"/>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spTree>
    <p:extLst>
      <p:ext uri="{BB962C8B-B14F-4D97-AF65-F5344CB8AC3E}">
        <p14:creationId xmlns:p14="http://schemas.microsoft.com/office/powerpoint/2010/main" val="14153708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ulleted Text Option 2">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3BFDE49D-A7FB-0B46-9B41-29A5F7C9A08D}"/>
              </a:ext>
            </a:extLst>
          </p:cNvPr>
          <p:cNvSpPr>
            <a:spLocks noGrp="1"/>
          </p:cNvSpPr>
          <p:nvPr>
            <p:ph type="title"/>
          </p:nvPr>
        </p:nvSpPr>
        <p:spPr>
          <a:xfrm>
            <a:off x="609600" y="350838"/>
            <a:ext cx="8229600" cy="563562"/>
          </a:xfrm>
          <a:prstGeom prst="rect">
            <a:avLst/>
          </a:prstGeom>
        </p:spPr>
        <p:txBody>
          <a:bodyPr/>
          <a:lstStyle>
            <a:lvl1pPr>
              <a:defRPr>
                <a:solidFill>
                  <a:schemeClr val="bg1"/>
                </a:solidFill>
              </a:defRPr>
            </a:lvl1pPr>
          </a:lstStyle>
          <a:p>
            <a:endParaRPr lang="en-US"/>
          </a:p>
        </p:txBody>
      </p:sp>
      <p:sp>
        <p:nvSpPr>
          <p:cNvPr id="4" name="Text Placeholder 5">
            <a:extLst>
              <a:ext uri="{FF2B5EF4-FFF2-40B4-BE49-F238E27FC236}">
                <a16:creationId xmlns:a16="http://schemas.microsoft.com/office/drawing/2014/main" id="{004DA1CD-FD3B-874C-8785-2581B739616B}"/>
              </a:ext>
            </a:extLst>
          </p:cNvPr>
          <p:cNvSpPr>
            <a:spLocks noGrp="1"/>
          </p:cNvSpPr>
          <p:nvPr>
            <p:ph type="body" sz="quarter" idx="10"/>
          </p:nvPr>
        </p:nvSpPr>
        <p:spPr>
          <a:xfrm>
            <a:off x="609600" y="838200"/>
            <a:ext cx="3657600" cy="381000"/>
          </a:xfrm>
          <a:prstGeom prst="rect">
            <a:avLst/>
          </a:prstGeom>
        </p:spPr>
        <p:txBody>
          <a:bodyPr/>
          <a:lstStyle>
            <a:lvl1pPr marL="0" indent="0">
              <a:buNone/>
              <a:defRPr>
                <a:solidFill>
                  <a:schemeClr val="bg1"/>
                </a:solidFill>
              </a:defRPr>
            </a:lvl1pPr>
          </a:lstStyle>
          <a:p>
            <a:endParaRPr lang="en-US"/>
          </a:p>
        </p:txBody>
      </p:sp>
      <p:sp>
        <p:nvSpPr>
          <p:cNvPr id="8" name="Content Placeholder 4">
            <a:extLst>
              <a:ext uri="{FF2B5EF4-FFF2-40B4-BE49-F238E27FC236}">
                <a16:creationId xmlns:a16="http://schemas.microsoft.com/office/drawing/2014/main" id="{8DE310D5-1ACE-F144-A0F4-41871248ACB4}"/>
              </a:ext>
            </a:extLst>
          </p:cNvPr>
          <p:cNvSpPr>
            <a:spLocks noGrp="1"/>
          </p:cNvSpPr>
          <p:nvPr>
            <p:ph idx="1"/>
          </p:nvPr>
        </p:nvSpPr>
        <p:spPr>
          <a:xfrm>
            <a:off x="838200" y="1825625"/>
            <a:ext cx="10515600" cy="4351338"/>
          </a:xfrm>
          <a:prstGeom prst="rect">
            <a:avLst/>
          </a:prstGeom>
        </p:spPr>
        <p:txBody>
          <a:bodyPr/>
          <a:lstStyle>
            <a:lvl1pPr marL="228600" indent="-228600">
              <a:buClr>
                <a:srgbClr val="6DADE4"/>
              </a:buClr>
              <a:buFont typeface="Wingdings" pitchFamily="2" charset="2"/>
              <a:buChar char="§"/>
              <a:defRPr/>
            </a:lvl1pPr>
          </a:lstStyle>
          <a:p>
            <a:endParaRPr lang="en-US"/>
          </a:p>
        </p:txBody>
      </p:sp>
      <p:sp>
        <p:nvSpPr>
          <p:cNvPr id="9" name="Date Placeholder 1">
            <a:extLst>
              <a:ext uri="{FF2B5EF4-FFF2-40B4-BE49-F238E27FC236}">
                <a16:creationId xmlns:a16="http://schemas.microsoft.com/office/drawing/2014/main" id="{76CABD29-091A-3841-BE41-A21E7996BC04}"/>
              </a:ext>
            </a:extLst>
          </p:cNvPr>
          <p:cNvSpPr>
            <a:spLocks noGrp="1"/>
          </p:cNvSpPr>
          <p:nvPr>
            <p:ph type="dt" sz="half" idx="11"/>
          </p:nvPr>
        </p:nvSpPr>
        <p:spPr>
          <a:xfrm>
            <a:off x="461682" y="6356350"/>
            <a:ext cx="2743200" cy="365125"/>
          </a:xfrm>
          <a:prstGeom prst="rect">
            <a:avLst/>
          </a:prstGeom>
        </p:spPr>
        <p:txBody>
          <a:bodyPr/>
          <a:lstStyle>
            <a:lvl1pPr algn="l">
              <a:defRPr>
                <a:solidFill>
                  <a:schemeClr val="bg1">
                    <a:lumMod val="50000"/>
                  </a:schemeClr>
                </a:solidFill>
              </a:defRPr>
            </a:lvl1pPr>
          </a:lstStyle>
          <a:p>
            <a:endParaRPr lang="en-US"/>
          </a:p>
        </p:txBody>
      </p:sp>
      <p:sp>
        <p:nvSpPr>
          <p:cNvPr id="10" name="Footer Placeholder 2">
            <a:extLst>
              <a:ext uri="{FF2B5EF4-FFF2-40B4-BE49-F238E27FC236}">
                <a16:creationId xmlns:a16="http://schemas.microsoft.com/office/drawing/2014/main" id="{F3AB6005-8FDD-BA49-BCAB-7957EEE318C7}"/>
              </a:ext>
            </a:extLst>
          </p:cNvPr>
          <p:cNvSpPr>
            <a:spLocks noGrp="1"/>
          </p:cNvSpPr>
          <p:nvPr>
            <p:ph type="ftr" sz="quarter" idx="12"/>
          </p:nvPr>
        </p:nvSpPr>
        <p:spPr>
          <a:xfrm>
            <a:off x="4038600" y="6356350"/>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1" name="Slide Number Placeholder 3">
            <a:extLst>
              <a:ext uri="{FF2B5EF4-FFF2-40B4-BE49-F238E27FC236}">
                <a16:creationId xmlns:a16="http://schemas.microsoft.com/office/drawing/2014/main" id="{E09952BB-C30E-1D45-8334-594D82CC67C1}"/>
              </a:ext>
            </a:extLst>
          </p:cNvPr>
          <p:cNvSpPr>
            <a:spLocks noGrp="1"/>
          </p:cNvSpPr>
          <p:nvPr>
            <p:ph type="sldNum" sz="quarter" idx="13"/>
          </p:nvPr>
        </p:nvSpPr>
        <p:spPr>
          <a:xfrm>
            <a:off x="8915400" y="6356350"/>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spTree>
    <p:extLst>
      <p:ext uri="{BB962C8B-B14F-4D97-AF65-F5344CB8AC3E}">
        <p14:creationId xmlns:p14="http://schemas.microsoft.com/office/powerpoint/2010/main" val="1302456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838200" y="1825625"/>
            <a:ext cx="5181600" cy="4351338"/>
          </a:xfrm>
          <a:prstGeom prst="rect">
            <a:avLst/>
          </a:prstGeom>
        </p:spPr>
        <p:txBody>
          <a:bodyPr/>
          <a:lstStyle>
            <a:lvl1pPr marL="228600" indent="-228600">
              <a:buClr>
                <a:srgbClr val="6DADE4"/>
              </a:buClr>
              <a:buFont typeface="Wingdings" pitchFamily="2" charset="2"/>
              <a:buChar char="§"/>
              <a:defRPr/>
            </a:lvl1pPr>
            <a:lvl3pPr marL="1143000" indent="-228600">
              <a:buFont typeface="Courier New" panose="02070309020205020404" pitchFamily="49" charset="0"/>
              <a:buChar char="o"/>
              <a:defRPr/>
            </a:lvl3pPr>
          </a:lstStyle>
          <a:p>
            <a:pPr lvl="0"/>
            <a:r>
              <a:rPr lang="en-US"/>
              <a:t> Click to add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172200" y="1825625"/>
            <a:ext cx="5181600" cy="4351338"/>
          </a:xfrm>
          <a:prstGeom prst="rect">
            <a:avLst/>
          </a:prstGeom>
        </p:spPr>
        <p:txBody>
          <a:bodyPr/>
          <a:lstStyle>
            <a:lvl1pPr marL="228600" indent="-228600">
              <a:buClr>
                <a:srgbClr val="6DADE4"/>
              </a:buClr>
              <a:buFont typeface="Wingdings" pitchFamily="2" charset="2"/>
              <a:buChar char="§"/>
              <a:defRPr/>
            </a:lvl1pPr>
            <a:lvl3pPr marL="1143000" indent="-228600">
              <a:buFont typeface="Courier New" panose="02070309020205020404" pitchFamily="49" charset="0"/>
              <a:buChar char="o"/>
              <a:defRPr/>
            </a:lvl3pPr>
          </a:lstStyle>
          <a:p>
            <a:pPr lvl="0"/>
            <a:r>
              <a:rPr lang="en-US"/>
              <a:t> Click to add text</a:t>
            </a:r>
          </a:p>
          <a:p>
            <a:pPr lvl="1"/>
            <a:r>
              <a:rPr lang="en-US"/>
              <a:t>Second level</a:t>
            </a:r>
          </a:p>
          <a:p>
            <a:pPr lvl="2"/>
            <a:r>
              <a:rPr lang="en-US"/>
              <a:t>Third level</a:t>
            </a:r>
          </a:p>
          <a:p>
            <a:pPr lvl="3"/>
            <a:r>
              <a:rPr lang="en-US"/>
              <a:t>Fourth level</a:t>
            </a:r>
          </a:p>
          <a:p>
            <a:pPr lvl="4"/>
            <a:r>
              <a:rPr lang="en-US"/>
              <a:t>Fifth level</a:t>
            </a:r>
          </a:p>
        </p:txBody>
      </p:sp>
      <p:sp>
        <p:nvSpPr>
          <p:cNvPr id="6" name="Title 4">
            <a:extLst>
              <a:ext uri="{FF2B5EF4-FFF2-40B4-BE49-F238E27FC236}">
                <a16:creationId xmlns:a16="http://schemas.microsoft.com/office/drawing/2014/main" id="{4A203231-76EC-0946-A5B4-2459D725F835}"/>
              </a:ext>
            </a:extLst>
          </p:cNvPr>
          <p:cNvSpPr>
            <a:spLocks noGrp="1"/>
          </p:cNvSpPr>
          <p:nvPr>
            <p:ph type="title"/>
          </p:nvPr>
        </p:nvSpPr>
        <p:spPr>
          <a:xfrm>
            <a:off x="609600" y="398963"/>
            <a:ext cx="8229600" cy="563562"/>
          </a:xfrm>
          <a:prstGeom prst="rect">
            <a:avLst/>
          </a:prstGeom>
        </p:spPr>
        <p:txBody>
          <a:bodyPr/>
          <a:lstStyle>
            <a:lvl1pPr>
              <a:defRPr>
                <a:solidFill>
                  <a:schemeClr val="bg1"/>
                </a:solidFill>
              </a:defRPr>
            </a:lvl1pPr>
          </a:lstStyle>
          <a:p>
            <a:endParaRPr lang="en-US"/>
          </a:p>
        </p:txBody>
      </p:sp>
      <p:sp>
        <p:nvSpPr>
          <p:cNvPr id="7" name="Date Placeholder 1">
            <a:extLst>
              <a:ext uri="{FF2B5EF4-FFF2-40B4-BE49-F238E27FC236}">
                <a16:creationId xmlns:a16="http://schemas.microsoft.com/office/drawing/2014/main" id="{06F458C9-204A-224E-9353-043959614F23}"/>
              </a:ext>
            </a:extLst>
          </p:cNvPr>
          <p:cNvSpPr>
            <a:spLocks noGrp="1"/>
          </p:cNvSpPr>
          <p:nvPr>
            <p:ph type="dt" sz="half" idx="11"/>
          </p:nvPr>
        </p:nvSpPr>
        <p:spPr>
          <a:xfrm>
            <a:off x="461682" y="6356350"/>
            <a:ext cx="2743200" cy="365125"/>
          </a:xfrm>
          <a:prstGeom prst="rect">
            <a:avLst/>
          </a:prstGeom>
        </p:spPr>
        <p:txBody>
          <a:bodyPr/>
          <a:lstStyle>
            <a:lvl1pPr algn="l">
              <a:defRPr>
                <a:solidFill>
                  <a:schemeClr val="bg1">
                    <a:lumMod val="50000"/>
                  </a:schemeClr>
                </a:solidFill>
              </a:defRPr>
            </a:lvl1pPr>
          </a:lstStyle>
          <a:p>
            <a:endParaRPr lang="en-US"/>
          </a:p>
        </p:txBody>
      </p:sp>
      <p:sp>
        <p:nvSpPr>
          <p:cNvPr id="8" name="Footer Placeholder 2">
            <a:extLst>
              <a:ext uri="{FF2B5EF4-FFF2-40B4-BE49-F238E27FC236}">
                <a16:creationId xmlns:a16="http://schemas.microsoft.com/office/drawing/2014/main" id="{AD73AE2D-B0F4-834D-9D27-B953D56A4A30}"/>
              </a:ext>
            </a:extLst>
          </p:cNvPr>
          <p:cNvSpPr>
            <a:spLocks noGrp="1"/>
          </p:cNvSpPr>
          <p:nvPr>
            <p:ph type="ftr" sz="quarter" idx="12"/>
          </p:nvPr>
        </p:nvSpPr>
        <p:spPr>
          <a:xfrm>
            <a:off x="4038600" y="6356350"/>
            <a:ext cx="4114800" cy="365125"/>
          </a:xfrm>
          <a:prstGeom prst="rect">
            <a:avLst/>
          </a:prstGeom>
        </p:spPr>
        <p:txBody>
          <a:bodyPr/>
          <a:lstStyle>
            <a:lvl1pPr algn="ctr">
              <a:defRPr>
                <a:solidFill>
                  <a:schemeClr val="bg1">
                    <a:lumMod val="50000"/>
                  </a:schemeClr>
                </a:solidFill>
              </a:defRPr>
            </a:lvl1pPr>
          </a:lstStyle>
          <a:p>
            <a:endParaRPr lang="en-US"/>
          </a:p>
        </p:txBody>
      </p:sp>
      <p:sp>
        <p:nvSpPr>
          <p:cNvPr id="9" name="Slide Number Placeholder 3">
            <a:extLst>
              <a:ext uri="{FF2B5EF4-FFF2-40B4-BE49-F238E27FC236}">
                <a16:creationId xmlns:a16="http://schemas.microsoft.com/office/drawing/2014/main" id="{BE1F99AC-570F-264E-B803-40231EAD570F}"/>
              </a:ext>
            </a:extLst>
          </p:cNvPr>
          <p:cNvSpPr>
            <a:spLocks noGrp="1"/>
          </p:cNvSpPr>
          <p:nvPr>
            <p:ph type="sldNum" sz="quarter" idx="13"/>
          </p:nvPr>
        </p:nvSpPr>
        <p:spPr>
          <a:xfrm>
            <a:off x="8915400" y="6356350"/>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681163"/>
            <a:ext cx="5157787" cy="823912"/>
          </a:xfrm>
          <a:prstGeom prst="rect">
            <a:avLst/>
          </a:prstGeo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4" name="Content Placeholder 3"/>
          <p:cNvSpPr>
            <a:spLocks noGrp="1"/>
          </p:cNvSpPr>
          <p:nvPr>
            <p:ph sz="half" idx="2" hasCustomPrompt="1"/>
          </p:nvPr>
        </p:nvSpPr>
        <p:spPr>
          <a:xfrm>
            <a:off x="839788" y="2505075"/>
            <a:ext cx="5157787" cy="3684588"/>
          </a:xfrm>
          <a:prstGeom prst="rect">
            <a:avLst/>
          </a:prstGeom>
        </p:spPr>
        <p:txBody>
          <a:bodyPr/>
          <a:lstStyle>
            <a:lvl1pPr marL="228600" indent="-228600">
              <a:buClr>
                <a:srgbClr val="6DADE4"/>
              </a:buClr>
              <a:buFont typeface="Wingdings" pitchFamily="2" charset="2"/>
              <a:buChar char="§"/>
              <a:defRPr/>
            </a:lvl1pPr>
            <a:lvl3pPr marL="1143000" indent="-228600">
              <a:buFont typeface="Courier New" panose="02070309020205020404" pitchFamily="49" charset="0"/>
              <a:buChar char="o"/>
              <a:defRPr/>
            </a:lvl3pPr>
          </a:lstStyle>
          <a:p>
            <a:pPr lvl="0"/>
            <a:r>
              <a:rPr lang="en-US"/>
              <a:t> Click to add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6" name="Content Placeholder 5"/>
          <p:cNvSpPr>
            <a:spLocks noGrp="1"/>
          </p:cNvSpPr>
          <p:nvPr>
            <p:ph sz="quarter" idx="4" hasCustomPrompt="1"/>
          </p:nvPr>
        </p:nvSpPr>
        <p:spPr>
          <a:xfrm>
            <a:off x="6172200" y="2505075"/>
            <a:ext cx="5183188" cy="3684588"/>
          </a:xfrm>
          <a:prstGeom prst="rect">
            <a:avLst/>
          </a:prstGeom>
        </p:spPr>
        <p:txBody>
          <a:bodyPr/>
          <a:lstStyle>
            <a:lvl1pPr marL="228600" indent="-228600">
              <a:buClr>
                <a:srgbClr val="6DADE4"/>
              </a:buClr>
              <a:buFont typeface="Wingdings" pitchFamily="2" charset="2"/>
              <a:buChar char="§"/>
              <a:defRPr/>
            </a:lvl1pPr>
            <a:lvl3pPr marL="1143000" indent="-228600">
              <a:buFont typeface="Courier New" panose="02070309020205020404" pitchFamily="49" charset="0"/>
              <a:buChar char="o"/>
              <a:defRPr/>
            </a:lvl3pPr>
          </a:lstStyle>
          <a:p>
            <a:pPr lvl="0"/>
            <a:r>
              <a:rPr lang="en-US"/>
              <a:t> Click to add text</a:t>
            </a:r>
          </a:p>
          <a:p>
            <a:pPr lvl="1"/>
            <a:r>
              <a:rPr lang="en-US"/>
              <a:t>Second level</a:t>
            </a:r>
          </a:p>
          <a:p>
            <a:pPr lvl="2"/>
            <a:r>
              <a:rPr lang="en-US"/>
              <a:t>Third level</a:t>
            </a:r>
          </a:p>
          <a:p>
            <a:pPr lvl="3"/>
            <a:r>
              <a:rPr lang="en-US"/>
              <a:t>Fourth level</a:t>
            </a:r>
          </a:p>
          <a:p>
            <a:pPr lvl="4"/>
            <a:r>
              <a:rPr lang="en-US"/>
              <a:t>Fifth level</a:t>
            </a:r>
          </a:p>
        </p:txBody>
      </p:sp>
      <p:sp>
        <p:nvSpPr>
          <p:cNvPr id="8" name="Title 4">
            <a:extLst>
              <a:ext uri="{FF2B5EF4-FFF2-40B4-BE49-F238E27FC236}">
                <a16:creationId xmlns:a16="http://schemas.microsoft.com/office/drawing/2014/main" id="{4D177CBB-BD4C-4E4F-85E8-842F675D5318}"/>
              </a:ext>
            </a:extLst>
          </p:cNvPr>
          <p:cNvSpPr>
            <a:spLocks noGrp="1"/>
          </p:cNvSpPr>
          <p:nvPr>
            <p:ph type="title"/>
          </p:nvPr>
        </p:nvSpPr>
        <p:spPr>
          <a:xfrm>
            <a:off x="609600" y="398963"/>
            <a:ext cx="8229600" cy="563562"/>
          </a:xfrm>
          <a:prstGeom prst="rect">
            <a:avLst/>
          </a:prstGeom>
        </p:spPr>
        <p:txBody>
          <a:bodyPr/>
          <a:lstStyle>
            <a:lvl1pPr>
              <a:defRPr>
                <a:solidFill>
                  <a:schemeClr val="bg1"/>
                </a:solidFill>
              </a:defRPr>
            </a:lvl1pPr>
          </a:lstStyle>
          <a:p>
            <a:endParaRPr lang="en-US"/>
          </a:p>
        </p:txBody>
      </p:sp>
      <p:sp>
        <p:nvSpPr>
          <p:cNvPr id="9" name="Date Placeholder 1">
            <a:extLst>
              <a:ext uri="{FF2B5EF4-FFF2-40B4-BE49-F238E27FC236}">
                <a16:creationId xmlns:a16="http://schemas.microsoft.com/office/drawing/2014/main" id="{9DFAB986-AB33-4940-8D0A-ACEC4DC2BB72}"/>
              </a:ext>
            </a:extLst>
          </p:cNvPr>
          <p:cNvSpPr>
            <a:spLocks noGrp="1"/>
          </p:cNvSpPr>
          <p:nvPr>
            <p:ph type="dt" sz="half" idx="11"/>
          </p:nvPr>
        </p:nvSpPr>
        <p:spPr>
          <a:xfrm>
            <a:off x="461682" y="6356350"/>
            <a:ext cx="2743200" cy="365125"/>
          </a:xfrm>
          <a:prstGeom prst="rect">
            <a:avLst/>
          </a:prstGeom>
        </p:spPr>
        <p:txBody>
          <a:bodyPr/>
          <a:lstStyle>
            <a:lvl1pPr algn="l">
              <a:defRPr>
                <a:solidFill>
                  <a:schemeClr val="bg1">
                    <a:lumMod val="50000"/>
                  </a:schemeClr>
                </a:solidFill>
              </a:defRPr>
            </a:lvl1pPr>
          </a:lstStyle>
          <a:p>
            <a:endParaRPr lang="en-US"/>
          </a:p>
        </p:txBody>
      </p:sp>
      <p:sp>
        <p:nvSpPr>
          <p:cNvPr id="10" name="Footer Placeholder 2">
            <a:extLst>
              <a:ext uri="{FF2B5EF4-FFF2-40B4-BE49-F238E27FC236}">
                <a16:creationId xmlns:a16="http://schemas.microsoft.com/office/drawing/2014/main" id="{2322289F-EB32-1C45-86BE-313E36A9F7F5}"/>
              </a:ext>
            </a:extLst>
          </p:cNvPr>
          <p:cNvSpPr>
            <a:spLocks noGrp="1"/>
          </p:cNvSpPr>
          <p:nvPr>
            <p:ph type="ftr" sz="quarter" idx="12"/>
          </p:nvPr>
        </p:nvSpPr>
        <p:spPr>
          <a:xfrm>
            <a:off x="4038600" y="6356350"/>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1" name="Slide Number Placeholder 3">
            <a:extLst>
              <a:ext uri="{FF2B5EF4-FFF2-40B4-BE49-F238E27FC236}">
                <a16:creationId xmlns:a16="http://schemas.microsoft.com/office/drawing/2014/main" id="{79AA0769-1EA5-3149-81D0-14A273960CAB}"/>
              </a:ext>
            </a:extLst>
          </p:cNvPr>
          <p:cNvSpPr>
            <a:spLocks noGrp="1"/>
          </p:cNvSpPr>
          <p:nvPr>
            <p:ph type="sldNum" sz="quarter" idx="13"/>
          </p:nvPr>
        </p:nvSpPr>
        <p:spPr>
          <a:xfrm>
            <a:off x="8915400" y="6356350"/>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183188" y="2041071"/>
            <a:ext cx="6172200" cy="3819979"/>
          </a:xfrm>
          <a:prstGeom prst="rect">
            <a:avLst/>
          </a:prstGeom>
        </p:spPr>
        <p:txBody>
          <a:bodyPr/>
          <a:lstStyle>
            <a:lvl1pPr marL="228600" indent="-228600">
              <a:buClr>
                <a:srgbClr val="6DADE4"/>
              </a:buClr>
              <a:buFont typeface="Wingdings" pitchFamily="2" charset="2"/>
              <a:buChar char="§"/>
              <a:defRPr sz="2800"/>
            </a:lvl1pPr>
            <a:lvl2pPr>
              <a:defRPr sz="2800"/>
            </a:lvl2pPr>
            <a:lvl3pPr marL="1143000" indent="-228600">
              <a:buFont typeface="Courier New" panose="02070309020205020404" pitchFamily="49" charset="0"/>
              <a:buChar char="o"/>
              <a:defRPr sz="2400"/>
            </a:lvl3pPr>
            <a:lvl4pPr>
              <a:defRPr sz="2000"/>
            </a:lvl4pPr>
            <a:lvl5pPr>
              <a:defRPr sz="2000"/>
            </a:lvl5pPr>
            <a:lvl6pPr>
              <a:defRPr sz="2000"/>
            </a:lvl6pPr>
            <a:lvl7pPr>
              <a:defRPr sz="2000"/>
            </a:lvl7pPr>
            <a:lvl8pPr>
              <a:defRPr sz="2000"/>
            </a:lvl8pPr>
            <a:lvl9pPr>
              <a:defRPr sz="2000"/>
            </a:lvl9pPr>
          </a:lstStyle>
          <a:p>
            <a:pPr lvl="0"/>
            <a:r>
              <a:rPr lang="en-US"/>
              <a:t> Click to add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caption</a:t>
            </a:r>
          </a:p>
        </p:txBody>
      </p:sp>
      <p:sp>
        <p:nvSpPr>
          <p:cNvPr id="6" name="Title 4">
            <a:extLst>
              <a:ext uri="{FF2B5EF4-FFF2-40B4-BE49-F238E27FC236}">
                <a16:creationId xmlns:a16="http://schemas.microsoft.com/office/drawing/2014/main" id="{97A79166-0713-1144-BF2F-6BCD3827CE42}"/>
              </a:ext>
            </a:extLst>
          </p:cNvPr>
          <p:cNvSpPr>
            <a:spLocks noGrp="1"/>
          </p:cNvSpPr>
          <p:nvPr>
            <p:ph type="title"/>
          </p:nvPr>
        </p:nvSpPr>
        <p:spPr>
          <a:xfrm>
            <a:off x="609600" y="398963"/>
            <a:ext cx="8229600" cy="563562"/>
          </a:xfrm>
          <a:prstGeom prst="rect">
            <a:avLst/>
          </a:prstGeom>
        </p:spPr>
        <p:txBody>
          <a:bodyPr/>
          <a:lstStyle>
            <a:lvl1pPr>
              <a:defRPr>
                <a:solidFill>
                  <a:schemeClr val="bg1"/>
                </a:solidFill>
              </a:defRPr>
            </a:lvl1pPr>
          </a:lstStyle>
          <a:p>
            <a:endParaRPr lang="en-US"/>
          </a:p>
        </p:txBody>
      </p:sp>
      <p:sp>
        <p:nvSpPr>
          <p:cNvPr id="9" name="Date Placeholder 1">
            <a:extLst>
              <a:ext uri="{FF2B5EF4-FFF2-40B4-BE49-F238E27FC236}">
                <a16:creationId xmlns:a16="http://schemas.microsoft.com/office/drawing/2014/main" id="{337B4C12-1B8E-784A-A1ED-060A597D7DDE}"/>
              </a:ext>
            </a:extLst>
          </p:cNvPr>
          <p:cNvSpPr>
            <a:spLocks noGrp="1"/>
          </p:cNvSpPr>
          <p:nvPr>
            <p:ph type="dt" sz="half" idx="11"/>
          </p:nvPr>
        </p:nvSpPr>
        <p:spPr>
          <a:xfrm>
            <a:off x="461682" y="6356350"/>
            <a:ext cx="2743200" cy="365125"/>
          </a:xfrm>
          <a:prstGeom prst="rect">
            <a:avLst/>
          </a:prstGeom>
        </p:spPr>
        <p:txBody>
          <a:bodyPr/>
          <a:lstStyle>
            <a:lvl1pPr algn="l">
              <a:defRPr>
                <a:solidFill>
                  <a:schemeClr val="bg1">
                    <a:lumMod val="50000"/>
                  </a:schemeClr>
                </a:solidFill>
              </a:defRPr>
            </a:lvl1pPr>
          </a:lstStyle>
          <a:p>
            <a:endParaRPr lang="en-US"/>
          </a:p>
        </p:txBody>
      </p:sp>
      <p:sp>
        <p:nvSpPr>
          <p:cNvPr id="10" name="Footer Placeholder 2">
            <a:extLst>
              <a:ext uri="{FF2B5EF4-FFF2-40B4-BE49-F238E27FC236}">
                <a16:creationId xmlns:a16="http://schemas.microsoft.com/office/drawing/2014/main" id="{6166E961-64AE-414D-B8F5-772A94505D7A}"/>
              </a:ext>
            </a:extLst>
          </p:cNvPr>
          <p:cNvSpPr>
            <a:spLocks noGrp="1"/>
          </p:cNvSpPr>
          <p:nvPr>
            <p:ph type="ftr" sz="quarter" idx="12"/>
          </p:nvPr>
        </p:nvSpPr>
        <p:spPr>
          <a:xfrm>
            <a:off x="4038600" y="6356350"/>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2" name="Slide Number Placeholder 3">
            <a:extLst>
              <a:ext uri="{FF2B5EF4-FFF2-40B4-BE49-F238E27FC236}">
                <a16:creationId xmlns:a16="http://schemas.microsoft.com/office/drawing/2014/main" id="{02D893E1-5811-D44C-9B18-F5D52B684E8A}"/>
              </a:ext>
            </a:extLst>
          </p:cNvPr>
          <p:cNvSpPr>
            <a:spLocks noGrp="1"/>
          </p:cNvSpPr>
          <p:nvPr>
            <p:ph type="sldNum" sz="quarter" idx="13"/>
          </p:nvPr>
        </p:nvSpPr>
        <p:spPr>
          <a:xfrm>
            <a:off x="8915400" y="6356350"/>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spTree>
    <p:extLst>
      <p:ext uri="{BB962C8B-B14F-4D97-AF65-F5344CB8AC3E}">
        <p14:creationId xmlns:p14="http://schemas.microsoft.com/office/powerpoint/2010/main" val="11529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2041071"/>
            <a:ext cx="6172200" cy="3819979"/>
          </a:xfrm>
          <a:prstGeom prst="rect">
            <a:avLst/>
          </a:prstGeom>
        </p:spPr>
        <p:txBody>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caption</a:t>
            </a:r>
          </a:p>
        </p:txBody>
      </p:sp>
      <p:sp>
        <p:nvSpPr>
          <p:cNvPr id="12" name="Date Placeholder 1">
            <a:extLst>
              <a:ext uri="{FF2B5EF4-FFF2-40B4-BE49-F238E27FC236}">
                <a16:creationId xmlns:a16="http://schemas.microsoft.com/office/drawing/2014/main" id="{D8440193-AA9F-9B48-868A-7802A0F3DF73}"/>
              </a:ext>
            </a:extLst>
          </p:cNvPr>
          <p:cNvSpPr>
            <a:spLocks noGrp="1"/>
          </p:cNvSpPr>
          <p:nvPr>
            <p:ph type="dt" sz="half" idx="10"/>
          </p:nvPr>
        </p:nvSpPr>
        <p:spPr>
          <a:xfrm>
            <a:off x="461682" y="6356350"/>
            <a:ext cx="2743200" cy="365125"/>
          </a:xfrm>
          <a:prstGeom prst="rect">
            <a:avLst/>
          </a:prstGeom>
        </p:spPr>
        <p:txBody>
          <a:bodyPr/>
          <a:lstStyle>
            <a:lvl1pPr algn="l">
              <a:defRPr>
                <a:solidFill>
                  <a:schemeClr val="bg1">
                    <a:lumMod val="50000"/>
                  </a:schemeClr>
                </a:solidFill>
              </a:defRPr>
            </a:lvl1pPr>
          </a:lstStyle>
          <a:p>
            <a:endParaRPr lang="en-US"/>
          </a:p>
        </p:txBody>
      </p:sp>
      <p:sp>
        <p:nvSpPr>
          <p:cNvPr id="13" name="Footer Placeholder 2">
            <a:extLst>
              <a:ext uri="{FF2B5EF4-FFF2-40B4-BE49-F238E27FC236}">
                <a16:creationId xmlns:a16="http://schemas.microsoft.com/office/drawing/2014/main" id="{4483161F-B225-214F-9939-BEDEC0BB9A38}"/>
              </a:ext>
            </a:extLst>
          </p:cNvPr>
          <p:cNvSpPr>
            <a:spLocks noGrp="1"/>
          </p:cNvSpPr>
          <p:nvPr>
            <p:ph type="ftr" sz="quarter" idx="11"/>
          </p:nvPr>
        </p:nvSpPr>
        <p:spPr>
          <a:xfrm>
            <a:off x="4038600" y="6356350"/>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4" name="Slide Number Placeholder 3">
            <a:extLst>
              <a:ext uri="{FF2B5EF4-FFF2-40B4-BE49-F238E27FC236}">
                <a16:creationId xmlns:a16="http://schemas.microsoft.com/office/drawing/2014/main" id="{D36DF6D4-C6A2-5A4B-8A23-1F6091126CCB}"/>
              </a:ext>
            </a:extLst>
          </p:cNvPr>
          <p:cNvSpPr>
            <a:spLocks noGrp="1"/>
          </p:cNvSpPr>
          <p:nvPr>
            <p:ph type="sldNum" sz="quarter" idx="12"/>
          </p:nvPr>
        </p:nvSpPr>
        <p:spPr>
          <a:xfrm>
            <a:off x="8915400" y="6356350"/>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sp>
        <p:nvSpPr>
          <p:cNvPr id="9" name="Title 4">
            <a:extLst>
              <a:ext uri="{FF2B5EF4-FFF2-40B4-BE49-F238E27FC236}">
                <a16:creationId xmlns:a16="http://schemas.microsoft.com/office/drawing/2014/main" id="{09AB5467-47DF-CD44-999A-08C62BF18B2B}"/>
              </a:ext>
            </a:extLst>
          </p:cNvPr>
          <p:cNvSpPr>
            <a:spLocks noGrp="1"/>
          </p:cNvSpPr>
          <p:nvPr>
            <p:ph type="title"/>
          </p:nvPr>
        </p:nvSpPr>
        <p:spPr>
          <a:xfrm>
            <a:off x="609600" y="398963"/>
            <a:ext cx="8229600" cy="563562"/>
          </a:xfrm>
          <a:prstGeom prst="rect">
            <a:avLst/>
          </a:prstGeo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5097531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0D7E07-F897-3A4B-9059-8149509E3368}"/>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B7800C57-5FBD-014D-B359-333EF5BBEA34}"/>
              </a:ext>
            </a:extLst>
          </p:cNvPr>
          <p:cNvPicPr>
            <a:picLocks noChangeAspect="1"/>
          </p:cNvPicPr>
          <p:nvPr userDrawn="1"/>
        </p:nvPicPr>
        <p:blipFill>
          <a:blip r:embed="rId3"/>
          <a:stretch>
            <a:fillRect/>
          </a:stretch>
        </p:blipFill>
        <p:spPr>
          <a:xfrm>
            <a:off x="5193793" y="9334287"/>
            <a:ext cx="2220596" cy="255346"/>
          </a:xfrm>
          <a:prstGeom prst="rect">
            <a:avLst/>
          </a:prstGeom>
        </p:spPr>
      </p:pic>
      <p:pic>
        <p:nvPicPr>
          <p:cNvPr id="5" name="Picture 4">
            <a:extLst>
              <a:ext uri="{FF2B5EF4-FFF2-40B4-BE49-F238E27FC236}">
                <a16:creationId xmlns:a16="http://schemas.microsoft.com/office/drawing/2014/main" id="{5C4C1179-DFA2-D14B-9D95-FDC88B6D5340}"/>
              </a:ext>
            </a:extLst>
          </p:cNvPr>
          <p:cNvPicPr>
            <a:picLocks noChangeAspect="1"/>
          </p:cNvPicPr>
          <p:nvPr userDrawn="1"/>
        </p:nvPicPr>
        <p:blipFill>
          <a:blip r:embed="rId3"/>
          <a:stretch>
            <a:fillRect/>
          </a:stretch>
        </p:blipFill>
        <p:spPr>
          <a:xfrm>
            <a:off x="5346193" y="9486687"/>
            <a:ext cx="2220596" cy="255346"/>
          </a:xfrm>
          <a:prstGeom prst="rect">
            <a:avLst/>
          </a:prstGeom>
        </p:spPr>
      </p:pic>
      <p:pic>
        <p:nvPicPr>
          <p:cNvPr id="9" name="Picture 8">
            <a:extLst>
              <a:ext uri="{FF2B5EF4-FFF2-40B4-BE49-F238E27FC236}">
                <a16:creationId xmlns:a16="http://schemas.microsoft.com/office/drawing/2014/main" id="{FF2DC978-AD0D-6E4D-BB6C-5931824F531C}"/>
              </a:ext>
            </a:extLst>
          </p:cNvPr>
          <p:cNvPicPr>
            <a:picLocks noChangeAspect="1"/>
          </p:cNvPicPr>
          <p:nvPr userDrawn="1"/>
        </p:nvPicPr>
        <p:blipFill>
          <a:blip r:embed="rId3"/>
          <a:stretch>
            <a:fillRect/>
          </a:stretch>
        </p:blipFill>
        <p:spPr>
          <a:xfrm>
            <a:off x="365758" y="6068143"/>
            <a:ext cx="3407695" cy="391850"/>
          </a:xfrm>
          <a:prstGeom prst="rect">
            <a:avLst/>
          </a:prstGeom>
        </p:spPr>
      </p:pic>
    </p:spTree>
    <p:extLst>
      <p:ext uri="{BB962C8B-B14F-4D97-AF65-F5344CB8AC3E}">
        <p14:creationId xmlns:p14="http://schemas.microsoft.com/office/powerpoint/2010/main" val="12253141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53867D-3A59-B575-4E8B-A8DC78B534A4}"/>
              </a:ext>
            </a:extLst>
          </p:cNvPr>
          <p:cNvSpPr>
            <a:spLocks noGrp="1"/>
          </p:cNvSpPr>
          <p:nvPr>
            <p:ph type="dt" sz="half" idx="10"/>
          </p:nvPr>
        </p:nvSpPr>
        <p:spPr/>
        <p:txBody>
          <a:bodyPr/>
          <a:lstStyle/>
          <a:p>
            <a:fld id="{6953B4A3-A78B-204B-A9B0-A1D75E5035D7}" type="datetimeFigureOut">
              <a:rPr lang="en-US" smtClean="0"/>
              <a:t>9/10/24</a:t>
            </a:fld>
            <a:endParaRPr lang="en-US"/>
          </a:p>
        </p:txBody>
      </p:sp>
      <p:sp>
        <p:nvSpPr>
          <p:cNvPr id="3" name="Footer Placeholder 2">
            <a:extLst>
              <a:ext uri="{FF2B5EF4-FFF2-40B4-BE49-F238E27FC236}">
                <a16:creationId xmlns:a16="http://schemas.microsoft.com/office/drawing/2014/main" id="{D6BEC3BB-AECD-64BA-F0A5-9B69216EFA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B75BE1-18CA-8ACF-D34C-2B580E3E6277}"/>
              </a:ext>
            </a:extLst>
          </p:cNvPr>
          <p:cNvSpPr>
            <a:spLocks noGrp="1"/>
          </p:cNvSpPr>
          <p:nvPr>
            <p:ph type="sldNum" sz="quarter" idx="12"/>
          </p:nvPr>
        </p:nvSpPr>
        <p:spPr/>
        <p:txBody>
          <a:bodyPr/>
          <a:lstStyle/>
          <a:p>
            <a:fld id="{8091B54C-6E98-F446-A871-306BB8C9C6E0}" type="slidenum">
              <a:rPr lang="en-US" smtClean="0"/>
              <a:t>‹#›</a:t>
            </a:fld>
            <a:endParaRPr lang="en-US"/>
          </a:p>
        </p:txBody>
      </p:sp>
    </p:spTree>
    <p:extLst>
      <p:ext uri="{BB962C8B-B14F-4D97-AF65-F5344CB8AC3E}">
        <p14:creationId xmlns:p14="http://schemas.microsoft.com/office/powerpoint/2010/main" val="13069686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8A80E-231D-438B-3268-2CCD5970B5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B6183D-4853-EB61-FAD5-D0C13A5EB3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744295-0626-7972-7035-F00E76136A7A}"/>
              </a:ext>
            </a:extLst>
          </p:cNvPr>
          <p:cNvSpPr>
            <a:spLocks noGrp="1"/>
          </p:cNvSpPr>
          <p:nvPr>
            <p:ph type="dt" sz="half" idx="10"/>
          </p:nvPr>
        </p:nvSpPr>
        <p:spPr/>
        <p:txBody>
          <a:bodyPr/>
          <a:lstStyle/>
          <a:p>
            <a:fld id="{6953B4A3-A78B-204B-A9B0-A1D75E5035D7}" type="datetimeFigureOut">
              <a:rPr lang="en-US" smtClean="0"/>
              <a:t>9/10/24</a:t>
            </a:fld>
            <a:endParaRPr lang="en-US"/>
          </a:p>
        </p:txBody>
      </p:sp>
      <p:sp>
        <p:nvSpPr>
          <p:cNvPr id="5" name="Footer Placeholder 4">
            <a:extLst>
              <a:ext uri="{FF2B5EF4-FFF2-40B4-BE49-F238E27FC236}">
                <a16:creationId xmlns:a16="http://schemas.microsoft.com/office/drawing/2014/main" id="{082AB661-964A-700A-681E-F3CCA6595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EC519-440E-3026-3AF9-B39964AC80F5}"/>
              </a:ext>
            </a:extLst>
          </p:cNvPr>
          <p:cNvSpPr>
            <a:spLocks noGrp="1"/>
          </p:cNvSpPr>
          <p:nvPr>
            <p:ph type="sldNum" sz="quarter" idx="12"/>
          </p:nvPr>
        </p:nvSpPr>
        <p:spPr/>
        <p:txBody>
          <a:bodyPr/>
          <a:lstStyle/>
          <a:p>
            <a:fld id="{8091B54C-6E98-F446-A871-306BB8C9C6E0}" type="slidenum">
              <a:rPr lang="en-US" smtClean="0"/>
              <a:t>‹#›</a:t>
            </a:fld>
            <a:endParaRPr lang="en-US"/>
          </a:p>
        </p:txBody>
      </p:sp>
    </p:spTree>
    <p:extLst>
      <p:ext uri="{BB962C8B-B14F-4D97-AF65-F5344CB8AC3E}">
        <p14:creationId xmlns:p14="http://schemas.microsoft.com/office/powerpoint/2010/main" val="4494023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4D9132-A6B9-4FE4-9950-5DAD070269F6}" type="datetimeFigureOut">
              <a:rPr lang="en-US" smtClean="0"/>
              <a:t>9/10/24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4F6FD7-2FFA-4E2A-8671-45222C163BF2}" type="slidenum">
              <a:rPr lang="en-US" smtClean="0"/>
              <a:t>‹#›</a:t>
            </a:fld>
            <a:endParaRPr lang="en-US"/>
          </a:p>
        </p:txBody>
      </p:sp>
    </p:spTree>
    <p:extLst>
      <p:ext uri="{BB962C8B-B14F-4D97-AF65-F5344CB8AC3E}">
        <p14:creationId xmlns:p14="http://schemas.microsoft.com/office/powerpoint/2010/main" val="531377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9/10/24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9/10/24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9/10/24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image" Target="../media/image4.emf"/><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3.jpe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9/10/24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90" r:id="rId8"/>
    <p:sldLayoutId id="2147483689" r:id="rId9"/>
    <p:sldLayoutId id="2147483670" r:id="rId10"/>
    <p:sldLayoutId id="2147483671" r:id="rId11"/>
    <p:sldLayoutId id="21474836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Date Placeholder 1">
            <a:extLst>
              <a:ext uri="{FF2B5EF4-FFF2-40B4-BE49-F238E27FC236}">
                <a16:creationId xmlns:a16="http://schemas.microsoft.com/office/drawing/2014/main" id="{C7454B22-3047-7C4A-B82D-B01E02E5F43C}"/>
              </a:ext>
            </a:extLst>
          </p:cNvPr>
          <p:cNvSpPr>
            <a:spLocks noGrp="1"/>
          </p:cNvSpPr>
          <p:nvPr>
            <p:ph type="dt" sz="half" idx="2"/>
          </p:nvPr>
        </p:nvSpPr>
        <p:spPr>
          <a:xfrm>
            <a:off x="461682" y="6356350"/>
            <a:ext cx="2743200" cy="365125"/>
          </a:xfrm>
          <a:prstGeom prst="rect">
            <a:avLst/>
          </a:prstGeom>
        </p:spPr>
        <p:txBody>
          <a:bodyPr/>
          <a:lstStyle>
            <a:lvl1pPr algn="l">
              <a:defRPr sz="800">
                <a:solidFill>
                  <a:schemeClr val="bg1">
                    <a:lumMod val="50000"/>
                  </a:schemeClr>
                </a:solidFill>
              </a:defRPr>
            </a:lvl1pPr>
          </a:lstStyle>
          <a:p>
            <a:endParaRPr lang="en-US"/>
          </a:p>
        </p:txBody>
      </p:sp>
      <p:sp>
        <p:nvSpPr>
          <p:cNvPr id="15" name="Footer Placeholder 2">
            <a:extLst>
              <a:ext uri="{FF2B5EF4-FFF2-40B4-BE49-F238E27FC236}">
                <a16:creationId xmlns:a16="http://schemas.microsoft.com/office/drawing/2014/main" id="{B0B01A15-968E-CF4B-A08C-923F271F1E51}"/>
              </a:ext>
            </a:extLst>
          </p:cNvPr>
          <p:cNvSpPr>
            <a:spLocks noGrp="1"/>
          </p:cNvSpPr>
          <p:nvPr>
            <p:ph type="ftr" sz="quarter" idx="3"/>
          </p:nvPr>
        </p:nvSpPr>
        <p:spPr>
          <a:xfrm>
            <a:off x="4038600" y="6356350"/>
            <a:ext cx="4114800" cy="365125"/>
          </a:xfrm>
          <a:prstGeom prst="rect">
            <a:avLst/>
          </a:prstGeom>
        </p:spPr>
        <p:txBody>
          <a:bodyPr/>
          <a:lstStyle>
            <a:lvl1pPr algn="ctr">
              <a:defRPr sz="800">
                <a:solidFill>
                  <a:schemeClr val="bg1">
                    <a:lumMod val="50000"/>
                  </a:schemeClr>
                </a:solidFill>
              </a:defRPr>
            </a:lvl1pPr>
          </a:lstStyle>
          <a:p>
            <a:endParaRPr lang="en-US"/>
          </a:p>
        </p:txBody>
      </p:sp>
      <p:sp>
        <p:nvSpPr>
          <p:cNvPr id="16" name="Slide Number Placeholder 3">
            <a:extLst>
              <a:ext uri="{FF2B5EF4-FFF2-40B4-BE49-F238E27FC236}">
                <a16:creationId xmlns:a16="http://schemas.microsoft.com/office/drawing/2014/main" id="{56D816E7-754C-3E4B-9223-61722AFE9E97}"/>
              </a:ext>
            </a:extLst>
          </p:cNvPr>
          <p:cNvSpPr>
            <a:spLocks noGrp="1"/>
          </p:cNvSpPr>
          <p:nvPr>
            <p:ph type="sldNum" sz="quarter" idx="4"/>
          </p:nvPr>
        </p:nvSpPr>
        <p:spPr>
          <a:xfrm>
            <a:off x="8915400" y="6356350"/>
            <a:ext cx="2743200" cy="365125"/>
          </a:xfrm>
          <a:prstGeom prst="rect">
            <a:avLst/>
          </a:prstGeom>
        </p:spPr>
        <p:txBody>
          <a:bodyPr/>
          <a:lstStyle>
            <a:lvl1pPr algn="r">
              <a:defRPr sz="800">
                <a:solidFill>
                  <a:schemeClr val="bg1">
                    <a:lumMod val="50000"/>
                  </a:schemeClr>
                </a:solidFill>
              </a:defRPr>
            </a:lvl1pPr>
          </a:lstStyle>
          <a:p>
            <a:fld id="{DBA4E684-D84B-E74A-BAD3-84496E53C297}" type="slidenum">
              <a:rPr lang="en-US" smtClean="0"/>
              <a:pPr/>
              <a:t>‹#›</a:t>
            </a:fld>
            <a:endParaRPr lang="en-US"/>
          </a:p>
        </p:txBody>
      </p:sp>
      <p:grpSp>
        <p:nvGrpSpPr>
          <p:cNvPr id="2" name="Group 1">
            <a:extLst>
              <a:ext uri="{FF2B5EF4-FFF2-40B4-BE49-F238E27FC236}">
                <a16:creationId xmlns:a16="http://schemas.microsoft.com/office/drawing/2014/main" id="{4045BD4F-30A4-4607-8114-4574089B85DC}"/>
              </a:ext>
              <a:ext uri="{C183D7F6-B498-43B3-948B-1728B52AA6E4}">
                <adec:decorative xmlns:adec="http://schemas.microsoft.com/office/drawing/2017/decorative" val="1"/>
              </a:ext>
            </a:extLst>
          </p:cNvPr>
          <p:cNvGrpSpPr/>
          <p:nvPr userDrawn="1"/>
        </p:nvGrpSpPr>
        <p:grpSpPr>
          <a:xfrm>
            <a:off x="-1" y="0"/>
            <a:ext cx="12192001" cy="1464416"/>
            <a:chOff x="-1" y="0"/>
            <a:chExt cx="12192001" cy="1464416"/>
          </a:xfrm>
        </p:grpSpPr>
        <p:pic>
          <p:nvPicPr>
            <p:cNvPr id="6" name="Picture 5">
              <a:extLst>
                <a:ext uri="{FF2B5EF4-FFF2-40B4-BE49-F238E27FC236}">
                  <a16:creationId xmlns:a16="http://schemas.microsoft.com/office/drawing/2014/main" id="{A68ED655-8A05-C04D-ADC9-4CFB1337715C}"/>
                </a:ext>
                <a:ext uri="{C183D7F6-B498-43B3-948B-1728B52AA6E4}">
                  <adec:decorative xmlns:adec="http://schemas.microsoft.com/office/drawing/2017/decorative" val="1"/>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a:off x="-1" y="0"/>
              <a:ext cx="12192000" cy="1371600"/>
            </a:xfrm>
            <a:prstGeom prst="rect">
              <a:avLst/>
            </a:prstGeom>
          </p:spPr>
        </p:pic>
        <p:pic>
          <p:nvPicPr>
            <p:cNvPr id="12" name="Picture 11">
              <a:extLst>
                <a:ext uri="{FF2B5EF4-FFF2-40B4-BE49-F238E27FC236}">
                  <a16:creationId xmlns:a16="http://schemas.microsoft.com/office/drawing/2014/main" id="{9C4D1675-04C7-D54F-A463-A30BD9006FDF}"/>
                </a:ext>
              </a:extLst>
            </p:cNvPr>
            <p:cNvPicPr>
              <a:picLocks noChangeAspect="1"/>
            </p:cNvPicPr>
            <p:nvPr userDrawn="1"/>
          </p:nvPicPr>
          <p:blipFill rotWithShape="1">
            <a:blip r:embed="rId26" cstate="email">
              <a:alphaModFix amt="35000"/>
              <a:extLst>
                <a:ext uri="{28A0092B-C50C-407E-A947-70E740481C1C}">
                  <a14:useLocalDpi xmlns:a14="http://schemas.microsoft.com/office/drawing/2010/main"/>
                </a:ext>
              </a:extLst>
            </a:blip>
            <a:srcRect l="-1038" r="25763"/>
            <a:stretch/>
          </p:blipFill>
          <p:spPr>
            <a:xfrm>
              <a:off x="11237120" y="14361"/>
              <a:ext cx="954879" cy="1360770"/>
            </a:xfrm>
            <a:prstGeom prst="rect">
              <a:avLst/>
            </a:prstGeom>
            <a:effectLst>
              <a:outerShdw blurRad="50800" dist="50800" dir="5400000" algn="ctr" rotWithShape="0">
                <a:srgbClr val="000000">
                  <a:alpha val="0"/>
                </a:srgbClr>
              </a:outerShdw>
              <a:reflection endPos="65000" dist="50800" dir="5400000" sy="-100000" algn="bl" rotWithShape="0"/>
            </a:effectLst>
          </p:spPr>
        </p:pic>
        <p:sp>
          <p:nvSpPr>
            <p:cNvPr id="22" name="Rectangle 21">
              <a:extLst>
                <a:ext uri="{FF2B5EF4-FFF2-40B4-BE49-F238E27FC236}">
                  <a16:creationId xmlns:a16="http://schemas.microsoft.com/office/drawing/2014/main" id="{7F11FA76-8D4F-5846-AA52-4235DE0EADE4}"/>
                </a:ext>
              </a:extLst>
            </p:cNvPr>
            <p:cNvSpPr/>
            <p:nvPr userDrawn="1"/>
          </p:nvSpPr>
          <p:spPr>
            <a:xfrm>
              <a:off x="-1" y="1346088"/>
              <a:ext cx="12191999" cy="118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A86A1D4-9651-AA4D-BC37-9BEA747718A1}"/>
                </a:ext>
              </a:extLst>
            </p:cNvPr>
            <p:cNvPicPr>
              <a:picLocks noChangeAspect="1"/>
            </p:cNvPicPr>
            <p:nvPr userDrawn="1"/>
          </p:nvPicPr>
          <p:blipFill rotWithShape="1">
            <a:blip r:embed="rId26" cstate="email">
              <a:alphaModFix amt="35000"/>
              <a:extLst>
                <a:ext uri="{28A0092B-C50C-407E-A947-70E740481C1C}">
                  <a14:useLocalDpi xmlns:a14="http://schemas.microsoft.com/office/drawing/2010/main"/>
                </a:ext>
              </a:extLst>
            </a:blip>
            <a:srcRect l="-1038" r="25763"/>
            <a:stretch/>
          </p:blipFill>
          <p:spPr>
            <a:xfrm>
              <a:off x="11237121" y="12596"/>
              <a:ext cx="954879" cy="1360770"/>
            </a:xfrm>
            <a:prstGeom prst="rect">
              <a:avLst/>
            </a:prstGeom>
            <a:effectLst>
              <a:outerShdw blurRad="50800" dist="50800" dir="5400000" algn="ctr" rotWithShape="0">
                <a:srgbClr val="000000">
                  <a:alpha val="0"/>
                </a:srgbClr>
              </a:outerShdw>
              <a:reflection endPos="65000" dist="50800" dir="5400000" sy="-100000" algn="bl" rotWithShape="0"/>
            </a:effectLst>
          </p:spPr>
        </p:pic>
        <p:pic>
          <p:nvPicPr>
            <p:cNvPr id="10" name="Picture 9">
              <a:extLst>
                <a:ext uri="{FF2B5EF4-FFF2-40B4-BE49-F238E27FC236}">
                  <a16:creationId xmlns:a16="http://schemas.microsoft.com/office/drawing/2014/main" id="{B4C8FDAB-76EA-8A4A-B238-7CD0256A138A}"/>
                </a:ext>
              </a:extLst>
            </p:cNvPr>
            <p:cNvPicPr>
              <a:picLocks noChangeAspect="1"/>
            </p:cNvPicPr>
            <p:nvPr userDrawn="1"/>
          </p:nvPicPr>
          <p:blipFill rotWithShape="1">
            <a:blip r:embed="rId26" cstate="email">
              <a:alphaModFix amt="35000"/>
              <a:extLst>
                <a:ext uri="{28A0092B-C50C-407E-A947-70E740481C1C}">
                  <a14:useLocalDpi xmlns:a14="http://schemas.microsoft.com/office/drawing/2010/main"/>
                </a:ext>
              </a:extLst>
            </a:blip>
            <a:srcRect l="-1038" r="25763"/>
            <a:stretch/>
          </p:blipFill>
          <p:spPr>
            <a:xfrm>
              <a:off x="11237121" y="12596"/>
              <a:ext cx="954879" cy="1360770"/>
            </a:xfrm>
            <a:prstGeom prst="rect">
              <a:avLst/>
            </a:prstGeom>
          </p:spPr>
        </p:pic>
      </p:gr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55" r:id="rId1"/>
    <p:sldLayoutId id="2147483669" r:id="rId2"/>
    <p:sldLayoutId id="2147483684" r:id="rId3"/>
    <p:sldLayoutId id="2147483683" r:id="rId4"/>
    <p:sldLayoutId id="2147483672" r:id="rId5"/>
    <p:sldLayoutId id="2147483685" r:id="rId6"/>
    <p:sldLayoutId id="2147483686" r:id="rId7"/>
    <p:sldLayoutId id="2147483675" r:id="rId8"/>
    <p:sldLayoutId id="2147483674" r:id="rId9"/>
    <p:sldLayoutId id="2147483687" r:id="rId10"/>
    <p:sldLayoutId id="2147483688" r:id="rId11"/>
    <p:sldLayoutId id="2147483678" r:id="rId12"/>
    <p:sldLayoutId id="2147483679" r:id="rId13"/>
    <p:sldLayoutId id="2147483668" r:id="rId14"/>
    <p:sldLayoutId id="2147483682" r:id="rId15"/>
    <p:sldLayoutId id="2147483652" r:id="rId16"/>
    <p:sldLayoutId id="2147483653" r:id="rId17"/>
    <p:sldLayoutId id="2147483656" r:id="rId18"/>
    <p:sldLayoutId id="2147483657" r:id="rId19"/>
    <p:sldLayoutId id="2147483681" r:id="rId20"/>
    <p:sldLayoutId id="2147483692" r:id="rId21"/>
    <p:sldLayoutId id="2147483693" r:id="rId22"/>
    <p:sldLayoutId id="2147483694" r:id="rId2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hyperlink" Target="https://youtu.be/LMb65w9nLyo?si=Jxp-74esQI8nPO6g"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ideo" Target="https://www.youtube.com/embed/xwSEPb6sdkw?feature=oembed" TargetMode="External"/><Relationship Id="rId4" Type="http://schemas.openxmlformats.org/officeDocument/2006/relationships/image" Target="../media/image59.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hyperlink" Target="https://jhu.instructure.com/courses/57715/discussion_topics/626711" TargetMode="Externa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4.xml"/><Relationship Id="rId1" Type="http://schemas.openxmlformats.org/officeDocument/2006/relationships/tags" Target="../tags/tag1.xml"/><Relationship Id="rId5" Type="http://schemas.openxmlformats.org/officeDocument/2006/relationships/image" Target="../media/image22.jpeg"/><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6.xml"/><Relationship Id="rId18" Type="http://schemas.openxmlformats.org/officeDocument/2006/relationships/image" Target="../media/image31.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28.png"/><Relationship Id="rId17" Type="http://schemas.openxmlformats.org/officeDocument/2006/relationships/customXml" Target="../ink/ink8.xml"/><Relationship Id="rId2" Type="http://schemas.openxmlformats.org/officeDocument/2006/relationships/image" Target="../media/image23.png"/><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slideLayout" Target="../slideLayouts/slideLayout34.xml"/><Relationship Id="rId6" Type="http://schemas.openxmlformats.org/officeDocument/2006/relationships/image" Target="../media/image25.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27.png"/><Relationship Id="rId19" Type="http://schemas.openxmlformats.org/officeDocument/2006/relationships/customXml" Target="../ink/ink9.xml"/><Relationship Id="rId4" Type="http://schemas.openxmlformats.org/officeDocument/2006/relationships/image" Target="../media/image24.png"/><Relationship Id="rId9" Type="http://schemas.openxmlformats.org/officeDocument/2006/relationships/customXml" Target="../ink/ink4.xml"/><Relationship Id="rId14" Type="http://schemas.openxmlformats.org/officeDocument/2006/relationships/image" Target="../media/image29.png"/><Relationship Id="rId22"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5.xml"/><Relationship Id="rId1" Type="http://schemas.openxmlformats.org/officeDocument/2006/relationships/tags" Target="../tags/tag2.xml"/><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AD5D4-857D-A846-A64C-DFC5AD0680ED}"/>
              </a:ext>
            </a:extLst>
          </p:cNvPr>
          <p:cNvSpPr>
            <a:spLocks noGrp="1"/>
          </p:cNvSpPr>
          <p:nvPr>
            <p:ph type="title"/>
          </p:nvPr>
        </p:nvSpPr>
        <p:spPr>
          <a:xfrm>
            <a:off x="5181153" y="2562541"/>
            <a:ext cx="6734182" cy="2115639"/>
          </a:xfrm>
        </p:spPr>
        <p:txBody>
          <a:bodyPr lIns="91440" tIns="45720" rIns="91440" bIns="45720" anchor="t"/>
          <a:lstStyle/>
          <a:p>
            <a:r>
              <a:rPr lang="en-US" sz="5400" dirty="0"/>
              <a:t>Bus. Communication</a:t>
            </a:r>
            <a:br>
              <a:rPr lang="en-US" sz="5400" dirty="0">
                <a:cs typeface="Calibri Light"/>
              </a:rPr>
            </a:br>
            <a:r>
              <a:rPr lang="en-US" sz="5400" dirty="0">
                <a:cs typeface="Calibri Light"/>
              </a:rPr>
              <a:t>Class 3</a:t>
            </a:r>
            <a:br>
              <a:rPr lang="en-US" dirty="0">
                <a:cs typeface="Calibri Light"/>
              </a:rPr>
            </a:br>
            <a:r>
              <a:rPr lang="en-US" sz="2000" dirty="0">
                <a:cs typeface="Calibri Light"/>
              </a:rPr>
              <a:t>Dr. Clara Ma</a:t>
            </a:r>
            <a:br>
              <a:rPr lang="en-US" sz="2000" dirty="0">
                <a:cs typeface="Calibri Light"/>
              </a:rPr>
            </a:br>
            <a:br>
              <a:rPr lang="en-US" sz="2000" dirty="0">
                <a:cs typeface="Calibri Light"/>
              </a:rPr>
            </a:br>
            <a:r>
              <a:rPr lang="en-US" sz="2000" dirty="0">
                <a:cs typeface="Calibri Light"/>
              </a:rPr>
              <a:t>Have you ever listened to a presenter who sounded super smart – without having any ideas what she really said?</a:t>
            </a:r>
            <a:br>
              <a:rPr lang="en-US" sz="2000" dirty="0">
                <a:cs typeface="Calibri Light"/>
              </a:rPr>
            </a:br>
            <a:br>
              <a:rPr lang="en-US" sz="2000" dirty="0">
                <a:cs typeface="Calibri Light"/>
              </a:rPr>
            </a:br>
            <a:br>
              <a:rPr lang="en-US" sz="2000" dirty="0">
                <a:cs typeface="Calibri Light"/>
              </a:rPr>
            </a:br>
            <a:endParaRPr lang="en-US" sz="1800" dirty="0">
              <a:cs typeface="Calibri Light"/>
            </a:endParaRPr>
          </a:p>
        </p:txBody>
      </p:sp>
    </p:spTree>
    <p:extLst>
      <p:ext uri="{BB962C8B-B14F-4D97-AF65-F5344CB8AC3E}">
        <p14:creationId xmlns:p14="http://schemas.microsoft.com/office/powerpoint/2010/main" val="1351593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20D7F-177C-3AA8-2C7B-E6F370DD8205}"/>
              </a:ext>
            </a:extLst>
          </p:cNvPr>
          <p:cNvSpPr>
            <a:spLocks noGrp="1"/>
          </p:cNvSpPr>
          <p:nvPr>
            <p:ph type="title"/>
          </p:nvPr>
        </p:nvSpPr>
        <p:spPr/>
        <p:txBody>
          <a:bodyPr/>
          <a:lstStyle/>
          <a:p>
            <a:r>
              <a:rPr lang="en-US" sz="3200" dirty="0">
                <a:solidFill>
                  <a:schemeClr val="bg1"/>
                </a:solidFill>
              </a:rPr>
              <a:t>Let us talk about your upcoming group persuasive presentation!</a:t>
            </a:r>
          </a:p>
        </p:txBody>
      </p:sp>
      <p:sp>
        <p:nvSpPr>
          <p:cNvPr id="3" name="Date Placeholder 2">
            <a:extLst>
              <a:ext uri="{FF2B5EF4-FFF2-40B4-BE49-F238E27FC236}">
                <a16:creationId xmlns:a16="http://schemas.microsoft.com/office/drawing/2014/main" id="{B19EB9BE-9DE8-5BC4-AF60-9747E1DF95BD}"/>
              </a:ext>
            </a:extLst>
          </p:cNvPr>
          <p:cNvSpPr>
            <a:spLocks noGrp="1"/>
          </p:cNvSpPr>
          <p:nvPr>
            <p:ph type="dt" sz="half" idx="10"/>
          </p:nvPr>
        </p:nvSpPr>
        <p:spPr/>
        <p:txBody>
          <a:bodyPr/>
          <a:lstStyle/>
          <a:p>
            <a:fld id="{BD466BBD-4857-E541-8BDE-8EE54055DBCF}" type="datetime1">
              <a:rPr lang="en-US" smtClean="0"/>
              <a:t>9/10/24</a:t>
            </a:fld>
            <a:endParaRPr lang="en-US"/>
          </a:p>
        </p:txBody>
      </p:sp>
      <p:sp>
        <p:nvSpPr>
          <p:cNvPr id="4" name="Footer Placeholder 3">
            <a:extLst>
              <a:ext uri="{FF2B5EF4-FFF2-40B4-BE49-F238E27FC236}">
                <a16:creationId xmlns:a16="http://schemas.microsoft.com/office/drawing/2014/main" id="{F7C3D959-66E1-F8C5-592D-C487B494D9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47DF91-2DD8-280A-6B75-FECFE9A411C8}"/>
              </a:ext>
            </a:extLst>
          </p:cNvPr>
          <p:cNvSpPr>
            <a:spLocks noGrp="1"/>
          </p:cNvSpPr>
          <p:nvPr>
            <p:ph type="sldNum" sz="quarter" idx="12"/>
          </p:nvPr>
        </p:nvSpPr>
        <p:spPr/>
        <p:txBody>
          <a:bodyPr/>
          <a:lstStyle/>
          <a:p>
            <a:fld id="{864F6FD7-2FFA-4E2A-8671-45222C163BF2}" type="slidenum">
              <a:rPr lang="en-US" smtClean="0"/>
              <a:t>10</a:t>
            </a:fld>
            <a:endParaRPr lang="en-US"/>
          </a:p>
        </p:txBody>
      </p:sp>
      <p:sp>
        <p:nvSpPr>
          <p:cNvPr id="6" name="Content Placeholder 2">
            <a:extLst>
              <a:ext uri="{FF2B5EF4-FFF2-40B4-BE49-F238E27FC236}">
                <a16:creationId xmlns:a16="http://schemas.microsoft.com/office/drawing/2014/main" id="{02C04ADE-B93F-4A02-5FC1-AD68DD76EFC4}"/>
              </a:ext>
            </a:extLst>
          </p:cNvPr>
          <p:cNvSpPr txBox="1">
            <a:spLocks/>
          </p:cNvSpPr>
          <p:nvPr/>
        </p:nvSpPr>
        <p:spPr>
          <a:xfrm>
            <a:off x="461682" y="199808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Clr>
                <a:srgbClr val="6DADE4"/>
              </a:buClr>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9pPr>
          </a:lstStyle>
          <a:p>
            <a:pPr marL="0" indent="0">
              <a:spcBef>
                <a:spcPts val="773"/>
              </a:spcBef>
              <a:buFont typeface="Wingdings" pitchFamily="2" charset="2"/>
              <a:buNone/>
              <a:defRPr/>
            </a:pPr>
            <a:r>
              <a:rPr lang="en-US" dirty="0">
                <a:sym typeface="Helvetica Neue Light" charset="0"/>
              </a:rPr>
              <a:t>Why was this advertisement persuasive/influential?</a:t>
            </a:r>
          </a:p>
          <a:p>
            <a:pPr marL="553621" lvl="1" indent="-482186">
              <a:spcBef>
                <a:spcPts val="773"/>
              </a:spcBef>
              <a:buFont typeface="Lucida Grande"/>
              <a:buChar char="-"/>
              <a:defRPr/>
            </a:pPr>
            <a:r>
              <a:rPr lang="en-US" dirty="0">
                <a:sym typeface="Helvetica Neue Light" charset="0"/>
              </a:rPr>
              <a:t>Simplified, gets to the core of the idea</a:t>
            </a:r>
          </a:p>
          <a:p>
            <a:pPr marL="553621" lvl="1" indent="-482186">
              <a:spcBef>
                <a:spcPts val="773"/>
              </a:spcBef>
              <a:buFont typeface="Lucida Grande"/>
              <a:buChar char="-"/>
              <a:defRPr/>
            </a:pPr>
            <a:r>
              <a:rPr lang="en-US" dirty="0">
                <a:sym typeface="Helvetica Neue Light" charset="0"/>
              </a:rPr>
              <a:t>Surprising, unexpected</a:t>
            </a:r>
          </a:p>
          <a:p>
            <a:pPr marL="553621" lvl="1" indent="-482186">
              <a:spcBef>
                <a:spcPts val="773"/>
              </a:spcBef>
              <a:buFont typeface="Lucida Grande"/>
              <a:buChar char="-"/>
              <a:defRPr/>
            </a:pPr>
            <a:r>
              <a:rPr lang="en-US" dirty="0">
                <a:sym typeface="Helvetica Neue Light" charset="0"/>
              </a:rPr>
              <a:t>Concrete instead of abstract</a:t>
            </a:r>
          </a:p>
          <a:p>
            <a:pPr marL="553621" lvl="1" indent="-482186">
              <a:spcBef>
                <a:spcPts val="773"/>
              </a:spcBef>
              <a:buFont typeface="Lucida Grande"/>
              <a:buChar char="-"/>
              <a:defRPr/>
            </a:pPr>
            <a:r>
              <a:rPr lang="en-US" dirty="0">
                <a:sym typeface="Helvetica Neue Light" charset="0"/>
              </a:rPr>
              <a:t>Credible, believable, trustworthy source</a:t>
            </a:r>
          </a:p>
          <a:p>
            <a:pPr marL="553621" lvl="1" indent="-482186">
              <a:spcBef>
                <a:spcPts val="773"/>
              </a:spcBef>
              <a:buFont typeface="Lucida Grande"/>
              <a:buChar char="-"/>
              <a:defRPr/>
            </a:pPr>
            <a:r>
              <a:rPr lang="en-US" dirty="0">
                <a:sym typeface="Helvetica Neue Light" charset="0"/>
              </a:rPr>
              <a:t>Elicits emotional reactions</a:t>
            </a:r>
          </a:p>
          <a:p>
            <a:pPr marL="553621" lvl="1" indent="-482186">
              <a:spcBef>
                <a:spcPts val="773"/>
              </a:spcBef>
              <a:buFont typeface="Lucida Grande"/>
              <a:buChar char="-"/>
              <a:defRPr/>
            </a:pPr>
            <a:r>
              <a:rPr lang="en-US" dirty="0">
                <a:sym typeface="Helvetica Neue Light" charset="0"/>
              </a:rPr>
              <a:t>Tells a story</a:t>
            </a:r>
          </a:p>
          <a:p>
            <a:pPr marL="482186" indent="-482186">
              <a:spcBef>
                <a:spcPts val="773"/>
              </a:spcBef>
              <a:buFont typeface="Lucida Grande"/>
              <a:buChar char="-"/>
              <a:defRPr/>
            </a:pPr>
            <a:endParaRPr lang="en-US" dirty="0">
              <a:sym typeface="Helvetica Neue Light" charset="0"/>
            </a:endParaRPr>
          </a:p>
          <a:p>
            <a:pPr marL="482186" indent="-482186">
              <a:spcBef>
                <a:spcPts val="773"/>
              </a:spcBef>
              <a:buFont typeface="Arial"/>
              <a:buChar char="•"/>
              <a:defRPr/>
            </a:pPr>
            <a:endParaRPr lang="en-US" dirty="0">
              <a:sym typeface="Helvetica Neue Light" charset="0"/>
            </a:endParaRPr>
          </a:p>
        </p:txBody>
      </p:sp>
    </p:spTree>
    <p:extLst>
      <p:ext uri="{BB962C8B-B14F-4D97-AF65-F5344CB8AC3E}">
        <p14:creationId xmlns:p14="http://schemas.microsoft.com/office/powerpoint/2010/main" val="17370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F5FE67-3EEC-C74E-52BF-26161665A47A}"/>
              </a:ext>
            </a:extLst>
          </p:cNvPr>
          <p:cNvSpPr txBox="1"/>
          <p:nvPr/>
        </p:nvSpPr>
        <p:spPr>
          <a:xfrm>
            <a:off x="2103596" y="152400"/>
            <a:ext cx="8444235" cy="861774"/>
          </a:xfrm>
          <a:prstGeom prst="rect">
            <a:avLst/>
          </a:prstGeom>
          <a:noFill/>
        </p:spPr>
        <p:txBody>
          <a:bodyPr wrap="none" rtlCol="0">
            <a:spAutoFit/>
          </a:bodyPr>
          <a:lstStyle/>
          <a:p>
            <a:r>
              <a:rPr lang="en-US" sz="5000" dirty="0">
                <a:solidFill>
                  <a:schemeClr val="bg1"/>
                </a:solidFill>
              </a:rPr>
              <a:t>Best types of data visualizations</a:t>
            </a:r>
          </a:p>
        </p:txBody>
      </p:sp>
      <p:pic>
        <p:nvPicPr>
          <p:cNvPr id="4" name="Picture 3">
            <a:extLst>
              <a:ext uri="{FF2B5EF4-FFF2-40B4-BE49-F238E27FC236}">
                <a16:creationId xmlns:a16="http://schemas.microsoft.com/office/drawing/2014/main" id="{713C7478-7772-3DA4-A6B2-62B33C2B65CE}"/>
              </a:ext>
            </a:extLst>
          </p:cNvPr>
          <p:cNvPicPr>
            <a:picLocks noChangeAspect="1"/>
          </p:cNvPicPr>
          <p:nvPr/>
        </p:nvPicPr>
        <p:blipFill>
          <a:blip r:embed="rId2"/>
          <a:stretch>
            <a:fillRect/>
          </a:stretch>
        </p:blipFill>
        <p:spPr>
          <a:xfrm>
            <a:off x="2103596" y="1492820"/>
            <a:ext cx="7772400" cy="5212780"/>
          </a:xfrm>
          <a:prstGeom prst="rect">
            <a:avLst/>
          </a:prstGeom>
        </p:spPr>
      </p:pic>
    </p:spTree>
    <p:extLst>
      <p:ext uri="{BB962C8B-B14F-4D97-AF65-F5344CB8AC3E}">
        <p14:creationId xmlns:p14="http://schemas.microsoft.com/office/powerpoint/2010/main" val="2868301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ECE593-CCF6-9049-BB19-6E2BB061BC76}"/>
              </a:ext>
            </a:extLst>
          </p:cNvPr>
          <p:cNvPicPr>
            <a:picLocks noChangeAspect="1"/>
          </p:cNvPicPr>
          <p:nvPr/>
        </p:nvPicPr>
        <p:blipFill>
          <a:blip r:embed="rId2"/>
          <a:stretch>
            <a:fillRect/>
          </a:stretch>
        </p:blipFill>
        <p:spPr>
          <a:xfrm>
            <a:off x="1382604" y="439631"/>
            <a:ext cx="9426791" cy="5978737"/>
          </a:xfrm>
          <a:prstGeom prst="rect">
            <a:avLst/>
          </a:prstGeom>
        </p:spPr>
      </p:pic>
      <p:sp>
        <p:nvSpPr>
          <p:cNvPr id="3" name="TextBox 2">
            <a:extLst>
              <a:ext uri="{FF2B5EF4-FFF2-40B4-BE49-F238E27FC236}">
                <a16:creationId xmlns:a16="http://schemas.microsoft.com/office/drawing/2014/main" id="{6D8612BC-30A3-7E45-92C7-E357959EB855}"/>
              </a:ext>
            </a:extLst>
          </p:cNvPr>
          <p:cNvSpPr txBox="1"/>
          <p:nvPr/>
        </p:nvSpPr>
        <p:spPr>
          <a:xfrm>
            <a:off x="6707583" y="6550223"/>
            <a:ext cx="3771995" cy="307777"/>
          </a:xfrm>
          <a:prstGeom prst="rect">
            <a:avLst/>
          </a:prstGeom>
          <a:noFill/>
        </p:spPr>
        <p:txBody>
          <a:bodyPr wrap="none" rtlCol="0">
            <a:spAutoFit/>
          </a:bodyPr>
          <a:lstStyle/>
          <a:p>
            <a:r>
              <a:rPr lang="en-US" sz="1400" dirty="0" err="1"/>
              <a:t>Knaflic</a:t>
            </a:r>
            <a:r>
              <a:rPr lang="en-US" sz="1400" dirty="0"/>
              <a:t>, Cole. </a:t>
            </a:r>
            <a:r>
              <a:rPr lang="en-US" sz="1400" dirty="0" err="1"/>
              <a:t>storytellingwithdata.com</a:t>
            </a:r>
            <a:r>
              <a:rPr lang="en-US" sz="1400" dirty="0"/>
              <a:t>. © 2022</a:t>
            </a:r>
          </a:p>
        </p:txBody>
      </p:sp>
    </p:spTree>
    <p:extLst>
      <p:ext uri="{BB962C8B-B14F-4D97-AF65-F5344CB8AC3E}">
        <p14:creationId xmlns:p14="http://schemas.microsoft.com/office/powerpoint/2010/main" val="659252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A09F7-487A-6C45-A901-057A78171C00}"/>
              </a:ext>
            </a:extLst>
          </p:cNvPr>
          <p:cNvSpPr>
            <a:spLocks noGrp="1"/>
          </p:cNvSpPr>
          <p:nvPr>
            <p:ph type="title"/>
          </p:nvPr>
        </p:nvSpPr>
        <p:spPr>
          <a:xfrm>
            <a:off x="119401" y="2057080"/>
            <a:ext cx="2154381" cy="2743835"/>
          </a:xfrm>
        </p:spPr>
        <p:txBody>
          <a:bodyPr>
            <a:normAutofit fontScale="90000"/>
          </a:bodyPr>
          <a:lstStyle/>
          <a:p>
            <a:r>
              <a:rPr lang="en-US" i="1" dirty="0">
                <a:solidFill>
                  <a:srgbClr val="7030A0"/>
                </a:solidFill>
              </a:rPr>
              <a:t>Strategic</a:t>
            </a:r>
            <a:r>
              <a:rPr lang="en-US" dirty="0"/>
              <a:t> words and color bring data to life</a:t>
            </a:r>
            <a:endParaRPr lang="en-US" i="1" dirty="0"/>
          </a:p>
        </p:txBody>
      </p:sp>
      <p:pic>
        <p:nvPicPr>
          <p:cNvPr id="5" name="Picture 4">
            <a:extLst>
              <a:ext uri="{FF2B5EF4-FFF2-40B4-BE49-F238E27FC236}">
                <a16:creationId xmlns:a16="http://schemas.microsoft.com/office/drawing/2014/main" id="{541BB096-A115-314D-9C83-5BA250854916}"/>
              </a:ext>
            </a:extLst>
          </p:cNvPr>
          <p:cNvPicPr>
            <a:picLocks noChangeAspect="1"/>
          </p:cNvPicPr>
          <p:nvPr/>
        </p:nvPicPr>
        <p:blipFill>
          <a:blip r:embed="rId2"/>
          <a:stretch>
            <a:fillRect/>
          </a:stretch>
        </p:blipFill>
        <p:spPr>
          <a:xfrm>
            <a:off x="2273782" y="506917"/>
            <a:ext cx="9918218" cy="5844163"/>
          </a:xfrm>
          <a:prstGeom prst="rect">
            <a:avLst/>
          </a:prstGeom>
        </p:spPr>
      </p:pic>
      <p:sp>
        <p:nvSpPr>
          <p:cNvPr id="6" name="TextBox 5">
            <a:extLst>
              <a:ext uri="{FF2B5EF4-FFF2-40B4-BE49-F238E27FC236}">
                <a16:creationId xmlns:a16="http://schemas.microsoft.com/office/drawing/2014/main" id="{128B599C-713A-CF46-AA33-9B82FDC995B8}"/>
              </a:ext>
            </a:extLst>
          </p:cNvPr>
          <p:cNvSpPr txBox="1"/>
          <p:nvPr/>
        </p:nvSpPr>
        <p:spPr>
          <a:xfrm>
            <a:off x="8420005" y="6467252"/>
            <a:ext cx="3771995" cy="307777"/>
          </a:xfrm>
          <a:prstGeom prst="rect">
            <a:avLst/>
          </a:prstGeom>
          <a:noFill/>
        </p:spPr>
        <p:txBody>
          <a:bodyPr wrap="none" rtlCol="0">
            <a:spAutoFit/>
          </a:bodyPr>
          <a:lstStyle/>
          <a:p>
            <a:r>
              <a:rPr lang="en-US" sz="1400" dirty="0" err="1"/>
              <a:t>Knaflic</a:t>
            </a:r>
            <a:r>
              <a:rPr lang="en-US" sz="1400" dirty="0"/>
              <a:t>, Cole. </a:t>
            </a:r>
            <a:r>
              <a:rPr lang="en-US" sz="1400" dirty="0" err="1"/>
              <a:t>storytellingwithdata.com</a:t>
            </a:r>
            <a:r>
              <a:rPr lang="en-US" sz="1400" dirty="0"/>
              <a:t>. © 2022</a:t>
            </a:r>
          </a:p>
        </p:txBody>
      </p:sp>
    </p:spTree>
    <p:extLst>
      <p:ext uri="{BB962C8B-B14F-4D97-AF65-F5344CB8AC3E}">
        <p14:creationId xmlns:p14="http://schemas.microsoft.com/office/powerpoint/2010/main" val="2810645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8E96B4-FDBA-2144-8D2F-A3A7A17815FC}"/>
              </a:ext>
            </a:extLst>
          </p:cNvPr>
          <p:cNvPicPr>
            <a:picLocks noChangeAspect="1"/>
          </p:cNvPicPr>
          <p:nvPr/>
        </p:nvPicPr>
        <p:blipFill>
          <a:blip r:embed="rId2"/>
          <a:stretch>
            <a:fillRect/>
          </a:stretch>
        </p:blipFill>
        <p:spPr>
          <a:xfrm>
            <a:off x="1798174" y="374757"/>
            <a:ext cx="8595652" cy="6108485"/>
          </a:xfrm>
          <a:prstGeom prst="rect">
            <a:avLst/>
          </a:prstGeom>
        </p:spPr>
      </p:pic>
      <p:sp>
        <p:nvSpPr>
          <p:cNvPr id="3" name="TextBox 2">
            <a:extLst>
              <a:ext uri="{FF2B5EF4-FFF2-40B4-BE49-F238E27FC236}">
                <a16:creationId xmlns:a16="http://schemas.microsoft.com/office/drawing/2014/main" id="{580875BB-7777-BB45-B298-0B999504C670}"/>
              </a:ext>
            </a:extLst>
          </p:cNvPr>
          <p:cNvSpPr txBox="1"/>
          <p:nvPr/>
        </p:nvSpPr>
        <p:spPr>
          <a:xfrm>
            <a:off x="6707583" y="6550223"/>
            <a:ext cx="3771995" cy="307777"/>
          </a:xfrm>
          <a:prstGeom prst="rect">
            <a:avLst/>
          </a:prstGeom>
          <a:noFill/>
        </p:spPr>
        <p:txBody>
          <a:bodyPr wrap="none" rtlCol="0">
            <a:spAutoFit/>
          </a:bodyPr>
          <a:lstStyle/>
          <a:p>
            <a:r>
              <a:rPr lang="en-US" sz="1400" dirty="0" err="1"/>
              <a:t>Knaflic</a:t>
            </a:r>
            <a:r>
              <a:rPr lang="en-US" sz="1400" dirty="0"/>
              <a:t>, Cole. </a:t>
            </a:r>
            <a:r>
              <a:rPr lang="en-US" sz="1400" dirty="0" err="1"/>
              <a:t>storytellingwithdata.com</a:t>
            </a:r>
            <a:r>
              <a:rPr lang="en-US" sz="1400" dirty="0"/>
              <a:t>. © 2022</a:t>
            </a:r>
          </a:p>
        </p:txBody>
      </p:sp>
    </p:spTree>
    <p:extLst>
      <p:ext uri="{BB962C8B-B14F-4D97-AF65-F5344CB8AC3E}">
        <p14:creationId xmlns:p14="http://schemas.microsoft.com/office/powerpoint/2010/main" val="2475736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31BDD-AC99-A54B-90E9-3DAA0E43CCDE}"/>
              </a:ext>
            </a:extLst>
          </p:cNvPr>
          <p:cNvSpPr>
            <a:spLocks noGrp="1"/>
          </p:cNvSpPr>
          <p:nvPr>
            <p:ph type="title"/>
          </p:nvPr>
        </p:nvSpPr>
        <p:spPr>
          <a:xfrm>
            <a:off x="-46356" y="1872440"/>
            <a:ext cx="2654849" cy="3113118"/>
          </a:xfrm>
        </p:spPr>
        <p:txBody>
          <a:bodyPr>
            <a:normAutofit/>
          </a:bodyPr>
          <a:lstStyle/>
          <a:p>
            <a:pPr algn="ctr"/>
            <a:r>
              <a:rPr lang="en-US" dirty="0"/>
              <a:t>Choose graphs that are easy to read</a:t>
            </a:r>
          </a:p>
        </p:txBody>
      </p:sp>
      <p:pic>
        <p:nvPicPr>
          <p:cNvPr id="5" name="Picture 4">
            <a:extLst>
              <a:ext uri="{FF2B5EF4-FFF2-40B4-BE49-F238E27FC236}">
                <a16:creationId xmlns:a16="http://schemas.microsoft.com/office/drawing/2014/main" id="{B75EC89C-DAA9-6241-85F6-0C0BA47795B8}"/>
              </a:ext>
            </a:extLst>
          </p:cNvPr>
          <p:cNvPicPr>
            <a:picLocks noChangeAspect="1"/>
          </p:cNvPicPr>
          <p:nvPr/>
        </p:nvPicPr>
        <p:blipFill>
          <a:blip r:embed="rId2"/>
          <a:stretch>
            <a:fillRect/>
          </a:stretch>
        </p:blipFill>
        <p:spPr>
          <a:xfrm>
            <a:off x="2608493" y="311727"/>
            <a:ext cx="9583507" cy="6234545"/>
          </a:xfrm>
          <a:prstGeom prst="rect">
            <a:avLst/>
          </a:prstGeom>
        </p:spPr>
      </p:pic>
      <p:sp>
        <p:nvSpPr>
          <p:cNvPr id="6" name="TextBox 5">
            <a:extLst>
              <a:ext uri="{FF2B5EF4-FFF2-40B4-BE49-F238E27FC236}">
                <a16:creationId xmlns:a16="http://schemas.microsoft.com/office/drawing/2014/main" id="{16BF1212-3AEF-B24B-80ED-18FE1DE34B69}"/>
              </a:ext>
            </a:extLst>
          </p:cNvPr>
          <p:cNvSpPr txBox="1"/>
          <p:nvPr/>
        </p:nvSpPr>
        <p:spPr>
          <a:xfrm>
            <a:off x="8420005" y="6546272"/>
            <a:ext cx="3771995" cy="307777"/>
          </a:xfrm>
          <a:prstGeom prst="rect">
            <a:avLst/>
          </a:prstGeom>
          <a:noFill/>
        </p:spPr>
        <p:txBody>
          <a:bodyPr wrap="none" rtlCol="0">
            <a:spAutoFit/>
          </a:bodyPr>
          <a:lstStyle/>
          <a:p>
            <a:r>
              <a:rPr lang="en-US" sz="1400" dirty="0" err="1"/>
              <a:t>Knaflic</a:t>
            </a:r>
            <a:r>
              <a:rPr lang="en-US" sz="1400" dirty="0"/>
              <a:t>, Cole. </a:t>
            </a:r>
            <a:r>
              <a:rPr lang="en-US" sz="1400" dirty="0" err="1"/>
              <a:t>storytellingwithdata.com</a:t>
            </a:r>
            <a:r>
              <a:rPr lang="en-US" sz="1400" dirty="0"/>
              <a:t>. © 2022</a:t>
            </a:r>
          </a:p>
        </p:txBody>
      </p:sp>
    </p:spTree>
    <p:extLst>
      <p:ext uri="{BB962C8B-B14F-4D97-AF65-F5344CB8AC3E}">
        <p14:creationId xmlns:p14="http://schemas.microsoft.com/office/powerpoint/2010/main" val="2666897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0FA005A5-2265-AD48-A7DB-9CC26A9A8F2F}"/>
              </a:ext>
            </a:extLst>
          </p:cNvPr>
          <p:cNvPicPr>
            <a:picLocks noChangeAspect="1"/>
          </p:cNvPicPr>
          <p:nvPr/>
        </p:nvPicPr>
        <p:blipFill>
          <a:blip r:embed="rId2"/>
          <a:stretch>
            <a:fillRect/>
          </a:stretch>
        </p:blipFill>
        <p:spPr>
          <a:xfrm>
            <a:off x="1866991" y="401920"/>
            <a:ext cx="8458017" cy="6054159"/>
          </a:xfrm>
          <a:prstGeom prst="rect">
            <a:avLst/>
          </a:prstGeom>
        </p:spPr>
      </p:pic>
      <p:sp>
        <p:nvSpPr>
          <p:cNvPr id="3" name="TextBox 2">
            <a:extLst>
              <a:ext uri="{FF2B5EF4-FFF2-40B4-BE49-F238E27FC236}">
                <a16:creationId xmlns:a16="http://schemas.microsoft.com/office/drawing/2014/main" id="{F8C4A84B-A808-0142-A182-E1D6534DF3F8}"/>
              </a:ext>
            </a:extLst>
          </p:cNvPr>
          <p:cNvSpPr txBox="1"/>
          <p:nvPr/>
        </p:nvSpPr>
        <p:spPr>
          <a:xfrm>
            <a:off x="6707583" y="6550223"/>
            <a:ext cx="3771995" cy="307777"/>
          </a:xfrm>
          <a:prstGeom prst="rect">
            <a:avLst/>
          </a:prstGeom>
          <a:noFill/>
        </p:spPr>
        <p:txBody>
          <a:bodyPr wrap="none" rtlCol="0">
            <a:spAutoFit/>
          </a:bodyPr>
          <a:lstStyle/>
          <a:p>
            <a:r>
              <a:rPr lang="en-US" sz="1400" dirty="0" err="1"/>
              <a:t>Knaflic</a:t>
            </a:r>
            <a:r>
              <a:rPr lang="en-US" sz="1400" dirty="0"/>
              <a:t>, Cole. </a:t>
            </a:r>
            <a:r>
              <a:rPr lang="en-US" sz="1400" dirty="0" err="1"/>
              <a:t>storytellingwithdata.com</a:t>
            </a:r>
            <a:r>
              <a:rPr lang="en-US" sz="1400" dirty="0"/>
              <a:t>. © 2022</a:t>
            </a:r>
          </a:p>
        </p:txBody>
      </p:sp>
    </p:spTree>
    <p:extLst>
      <p:ext uri="{BB962C8B-B14F-4D97-AF65-F5344CB8AC3E}">
        <p14:creationId xmlns:p14="http://schemas.microsoft.com/office/powerpoint/2010/main" val="3945837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73E1C-8F06-AC47-B979-94C35E77B0D0}"/>
              </a:ext>
            </a:extLst>
          </p:cNvPr>
          <p:cNvSpPr>
            <a:spLocks noGrp="1"/>
          </p:cNvSpPr>
          <p:nvPr>
            <p:ph type="title"/>
          </p:nvPr>
        </p:nvSpPr>
        <p:spPr>
          <a:xfrm>
            <a:off x="316670" y="1584397"/>
            <a:ext cx="2370513" cy="3689203"/>
          </a:xfrm>
        </p:spPr>
        <p:txBody>
          <a:bodyPr/>
          <a:lstStyle/>
          <a:p>
            <a:pPr algn="ctr"/>
            <a:r>
              <a:rPr lang="en-US" dirty="0"/>
              <a:t>Eliminate clutter to make data sing</a:t>
            </a:r>
          </a:p>
        </p:txBody>
      </p:sp>
      <p:pic>
        <p:nvPicPr>
          <p:cNvPr id="5" name="Picture 4">
            <a:extLst>
              <a:ext uri="{FF2B5EF4-FFF2-40B4-BE49-F238E27FC236}">
                <a16:creationId xmlns:a16="http://schemas.microsoft.com/office/drawing/2014/main" id="{06C5A69C-131C-C843-835B-DE7245F0AD38}"/>
              </a:ext>
            </a:extLst>
          </p:cNvPr>
          <p:cNvPicPr>
            <a:picLocks noChangeAspect="1"/>
          </p:cNvPicPr>
          <p:nvPr/>
        </p:nvPicPr>
        <p:blipFill>
          <a:blip r:embed="rId2"/>
          <a:stretch>
            <a:fillRect/>
          </a:stretch>
        </p:blipFill>
        <p:spPr>
          <a:xfrm>
            <a:off x="2991983" y="428994"/>
            <a:ext cx="9200017" cy="6000010"/>
          </a:xfrm>
          <a:prstGeom prst="rect">
            <a:avLst/>
          </a:prstGeom>
        </p:spPr>
      </p:pic>
      <p:sp>
        <p:nvSpPr>
          <p:cNvPr id="6" name="TextBox 5">
            <a:extLst>
              <a:ext uri="{FF2B5EF4-FFF2-40B4-BE49-F238E27FC236}">
                <a16:creationId xmlns:a16="http://schemas.microsoft.com/office/drawing/2014/main" id="{C6B7748C-58F8-3647-B8D4-656255B14422}"/>
              </a:ext>
            </a:extLst>
          </p:cNvPr>
          <p:cNvSpPr txBox="1"/>
          <p:nvPr/>
        </p:nvSpPr>
        <p:spPr>
          <a:xfrm>
            <a:off x="8569036" y="6550223"/>
            <a:ext cx="3771995" cy="307777"/>
          </a:xfrm>
          <a:prstGeom prst="rect">
            <a:avLst/>
          </a:prstGeom>
          <a:noFill/>
        </p:spPr>
        <p:txBody>
          <a:bodyPr wrap="none" rtlCol="0">
            <a:spAutoFit/>
          </a:bodyPr>
          <a:lstStyle/>
          <a:p>
            <a:r>
              <a:rPr lang="en-US" sz="1400" dirty="0" err="1"/>
              <a:t>Knaflic</a:t>
            </a:r>
            <a:r>
              <a:rPr lang="en-US" sz="1400" dirty="0"/>
              <a:t>, Cole. </a:t>
            </a:r>
            <a:r>
              <a:rPr lang="en-US" sz="1400" dirty="0" err="1"/>
              <a:t>storytellingwithdata.com</a:t>
            </a:r>
            <a:r>
              <a:rPr lang="en-US" sz="1400" dirty="0"/>
              <a:t>. © 2022</a:t>
            </a:r>
          </a:p>
        </p:txBody>
      </p:sp>
    </p:spTree>
    <p:extLst>
      <p:ext uri="{BB962C8B-B14F-4D97-AF65-F5344CB8AC3E}">
        <p14:creationId xmlns:p14="http://schemas.microsoft.com/office/powerpoint/2010/main" val="1374061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B22CCFAB-B3A4-4A4E-8818-BA61BB2A4374}"/>
              </a:ext>
            </a:extLst>
          </p:cNvPr>
          <p:cNvPicPr>
            <a:picLocks noChangeAspect="1"/>
          </p:cNvPicPr>
          <p:nvPr/>
        </p:nvPicPr>
        <p:blipFill>
          <a:blip r:embed="rId2"/>
          <a:stretch>
            <a:fillRect/>
          </a:stretch>
        </p:blipFill>
        <p:spPr>
          <a:xfrm>
            <a:off x="1379913" y="332357"/>
            <a:ext cx="9267362" cy="6085067"/>
          </a:xfrm>
          <a:prstGeom prst="rect">
            <a:avLst/>
          </a:prstGeom>
        </p:spPr>
      </p:pic>
      <p:sp>
        <p:nvSpPr>
          <p:cNvPr id="3" name="TextBox 2">
            <a:extLst>
              <a:ext uri="{FF2B5EF4-FFF2-40B4-BE49-F238E27FC236}">
                <a16:creationId xmlns:a16="http://schemas.microsoft.com/office/drawing/2014/main" id="{D1B342B7-F1AD-A840-8E85-C9AC2E375C1E}"/>
              </a:ext>
            </a:extLst>
          </p:cNvPr>
          <p:cNvSpPr txBox="1"/>
          <p:nvPr/>
        </p:nvSpPr>
        <p:spPr>
          <a:xfrm>
            <a:off x="6707583" y="6550223"/>
            <a:ext cx="3771995" cy="307777"/>
          </a:xfrm>
          <a:prstGeom prst="rect">
            <a:avLst/>
          </a:prstGeom>
          <a:noFill/>
        </p:spPr>
        <p:txBody>
          <a:bodyPr wrap="none" rtlCol="0">
            <a:spAutoFit/>
          </a:bodyPr>
          <a:lstStyle/>
          <a:p>
            <a:r>
              <a:rPr lang="en-US" sz="1400" dirty="0" err="1"/>
              <a:t>Knaflic</a:t>
            </a:r>
            <a:r>
              <a:rPr lang="en-US" sz="1400" dirty="0"/>
              <a:t>, Cole. </a:t>
            </a:r>
            <a:r>
              <a:rPr lang="en-US" sz="1400" dirty="0" err="1"/>
              <a:t>storytellingwithdata.com</a:t>
            </a:r>
            <a:r>
              <a:rPr lang="en-US" sz="1400" dirty="0"/>
              <a:t>. © 2022</a:t>
            </a:r>
          </a:p>
        </p:txBody>
      </p:sp>
    </p:spTree>
    <p:extLst>
      <p:ext uri="{BB962C8B-B14F-4D97-AF65-F5344CB8AC3E}">
        <p14:creationId xmlns:p14="http://schemas.microsoft.com/office/powerpoint/2010/main" val="3776172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A925-4AA4-F741-9840-3DC51B0FA25D}"/>
              </a:ext>
            </a:extLst>
          </p:cNvPr>
          <p:cNvSpPr>
            <a:spLocks noGrp="1"/>
          </p:cNvSpPr>
          <p:nvPr>
            <p:ph type="title"/>
          </p:nvPr>
        </p:nvSpPr>
        <p:spPr>
          <a:xfrm>
            <a:off x="0" y="1684445"/>
            <a:ext cx="2187632" cy="3489109"/>
          </a:xfrm>
        </p:spPr>
        <p:txBody>
          <a:bodyPr>
            <a:normAutofit/>
          </a:bodyPr>
          <a:lstStyle/>
          <a:p>
            <a:r>
              <a:rPr lang="en-US" sz="3600" dirty="0"/>
              <a:t>Connect the dots for your reader / audience</a:t>
            </a:r>
          </a:p>
        </p:txBody>
      </p:sp>
      <p:pic>
        <p:nvPicPr>
          <p:cNvPr id="5" name="Picture 4">
            <a:extLst>
              <a:ext uri="{FF2B5EF4-FFF2-40B4-BE49-F238E27FC236}">
                <a16:creationId xmlns:a16="http://schemas.microsoft.com/office/drawing/2014/main" id="{6E23E258-A553-B94D-862F-F7F71302568D}"/>
              </a:ext>
            </a:extLst>
          </p:cNvPr>
          <p:cNvPicPr>
            <a:picLocks noChangeAspect="1"/>
          </p:cNvPicPr>
          <p:nvPr/>
        </p:nvPicPr>
        <p:blipFill>
          <a:blip r:embed="rId2"/>
          <a:stretch>
            <a:fillRect/>
          </a:stretch>
        </p:blipFill>
        <p:spPr>
          <a:xfrm>
            <a:off x="2038002" y="32576"/>
            <a:ext cx="10153998" cy="6640896"/>
          </a:xfrm>
          <a:prstGeom prst="rect">
            <a:avLst/>
          </a:prstGeom>
        </p:spPr>
      </p:pic>
      <p:sp>
        <p:nvSpPr>
          <p:cNvPr id="6" name="TextBox 5">
            <a:extLst>
              <a:ext uri="{FF2B5EF4-FFF2-40B4-BE49-F238E27FC236}">
                <a16:creationId xmlns:a16="http://schemas.microsoft.com/office/drawing/2014/main" id="{4A153A65-9DD5-2D48-A700-193251960556}"/>
              </a:ext>
            </a:extLst>
          </p:cNvPr>
          <p:cNvSpPr txBox="1"/>
          <p:nvPr/>
        </p:nvSpPr>
        <p:spPr>
          <a:xfrm>
            <a:off x="8420005" y="6671535"/>
            <a:ext cx="3771995" cy="307777"/>
          </a:xfrm>
          <a:prstGeom prst="rect">
            <a:avLst/>
          </a:prstGeom>
          <a:noFill/>
        </p:spPr>
        <p:txBody>
          <a:bodyPr wrap="none" rtlCol="0">
            <a:spAutoFit/>
          </a:bodyPr>
          <a:lstStyle/>
          <a:p>
            <a:r>
              <a:rPr lang="en-US" sz="1400" dirty="0" err="1"/>
              <a:t>Knaflic</a:t>
            </a:r>
            <a:r>
              <a:rPr lang="en-US" sz="1400" dirty="0"/>
              <a:t>, Cole. </a:t>
            </a:r>
            <a:r>
              <a:rPr lang="en-US" sz="1400" dirty="0" err="1"/>
              <a:t>storytellingwithdata.com</a:t>
            </a:r>
            <a:r>
              <a:rPr lang="en-US" sz="1400" dirty="0"/>
              <a:t>. © 2022</a:t>
            </a:r>
          </a:p>
        </p:txBody>
      </p:sp>
    </p:spTree>
    <p:extLst>
      <p:ext uri="{BB962C8B-B14F-4D97-AF65-F5344CB8AC3E}">
        <p14:creationId xmlns:p14="http://schemas.microsoft.com/office/powerpoint/2010/main" val="2369414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halkboard with arrows and arrows pointing to success&#10;&#10;Description automatically generated">
            <a:extLst>
              <a:ext uri="{FF2B5EF4-FFF2-40B4-BE49-F238E27FC236}">
                <a16:creationId xmlns:a16="http://schemas.microsoft.com/office/drawing/2014/main" id="{40868D56-2B5D-2DD5-4343-771FC4652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561"/>
            <a:ext cx="12192000" cy="6845553"/>
          </a:xfrm>
          <a:prstGeom prst="rect">
            <a:avLst/>
          </a:prstGeom>
        </p:spPr>
      </p:pic>
      <p:sp>
        <p:nvSpPr>
          <p:cNvPr id="2" name="Slide Number Placeholder 1">
            <a:extLst>
              <a:ext uri="{FF2B5EF4-FFF2-40B4-BE49-F238E27FC236}">
                <a16:creationId xmlns:a16="http://schemas.microsoft.com/office/drawing/2014/main" id="{C65494E5-1487-1DDA-4C34-208B3D2A82C6}"/>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lgn="r">
              <a:spcAft>
                <a:spcPts val="600"/>
              </a:spcAft>
            </a:pPr>
            <a:fld id="{DBA4E684-D84B-E74A-BAD3-84496E53C297}" type="slidenum">
              <a:rPr lang="en-US" sz="1200">
                <a:solidFill>
                  <a:schemeClr val="tx1">
                    <a:alpha val="80000"/>
                  </a:schemeClr>
                </a:solidFill>
              </a:rPr>
              <a:pPr algn="r">
                <a:spcAft>
                  <a:spcPts val="600"/>
                </a:spcAft>
              </a:pPr>
              <a:t>2</a:t>
            </a:fld>
            <a:endParaRPr lang="en-US" sz="1200">
              <a:solidFill>
                <a:schemeClr val="tx1">
                  <a:alpha val="80000"/>
                </a:schemeClr>
              </a:solidFill>
            </a:endParaRPr>
          </a:p>
        </p:txBody>
      </p:sp>
    </p:spTree>
    <p:extLst>
      <p:ext uri="{BB962C8B-B14F-4D97-AF65-F5344CB8AC3E}">
        <p14:creationId xmlns:p14="http://schemas.microsoft.com/office/powerpoint/2010/main" val="1775898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10012EA9-B9F0-4C43-B797-02959ED000B2}"/>
              </a:ext>
            </a:extLst>
          </p:cNvPr>
          <p:cNvPicPr>
            <a:picLocks noChangeAspect="1"/>
          </p:cNvPicPr>
          <p:nvPr/>
        </p:nvPicPr>
        <p:blipFill>
          <a:blip r:embed="rId2"/>
          <a:stretch>
            <a:fillRect/>
          </a:stretch>
        </p:blipFill>
        <p:spPr>
          <a:xfrm>
            <a:off x="1997825" y="470715"/>
            <a:ext cx="8196350" cy="5916570"/>
          </a:xfrm>
          <a:prstGeom prst="rect">
            <a:avLst/>
          </a:prstGeom>
        </p:spPr>
      </p:pic>
      <p:sp>
        <p:nvSpPr>
          <p:cNvPr id="3" name="TextBox 2">
            <a:extLst>
              <a:ext uri="{FF2B5EF4-FFF2-40B4-BE49-F238E27FC236}">
                <a16:creationId xmlns:a16="http://schemas.microsoft.com/office/drawing/2014/main" id="{3EC0B339-EA3A-364F-BB5C-52468095A33D}"/>
              </a:ext>
            </a:extLst>
          </p:cNvPr>
          <p:cNvSpPr txBox="1"/>
          <p:nvPr/>
        </p:nvSpPr>
        <p:spPr>
          <a:xfrm>
            <a:off x="6707583" y="6550223"/>
            <a:ext cx="3771995" cy="307777"/>
          </a:xfrm>
          <a:prstGeom prst="rect">
            <a:avLst/>
          </a:prstGeom>
          <a:noFill/>
        </p:spPr>
        <p:txBody>
          <a:bodyPr wrap="none" rtlCol="0">
            <a:spAutoFit/>
          </a:bodyPr>
          <a:lstStyle/>
          <a:p>
            <a:r>
              <a:rPr lang="en-US" sz="1400" dirty="0" err="1"/>
              <a:t>Knaflic</a:t>
            </a:r>
            <a:r>
              <a:rPr lang="en-US" sz="1400" dirty="0"/>
              <a:t>, Cole. </a:t>
            </a:r>
            <a:r>
              <a:rPr lang="en-US" sz="1400" dirty="0" err="1"/>
              <a:t>storytellingwithdata.com</a:t>
            </a:r>
            <a:r>
              <a:rPr lang="en-US" sz="1400" dirty="0"/>
              <a:t>. © 2022</a:t>
            </a:r>
          </a:p>
        </p:txBody>
      </p:sp>
    </p:spTree>
    <p:extLst>
      <p:ext uri="{BB962C8B-B14F-4D97-AF65-F5344CB8AC3E}">
        <p14:creationId xmlns:p14="http://schemas.microsoft.com/office/powerpoint/2010/main" val="344521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D2BC1-2DB9-854C-B79C-0C1313C55388}"/>
              </a:ext>
            </a:extLst>
          </p:cNvPr>
          <p:cNvSpPr>
            <a:spLocks noGrp="1"/>
          </p:cNvSpPr>
          <p:nvPr>
            <p:ph type="title"/>
          </p:nvPr>
        </p:nvSpPr>
        <p:spPr>
          <a:xfrm>
            <a:off x="139931" y="1525068"/>
            <a:ext cx="2553393" cy="3807864"/>
          </a:xfrm>
        </p:spPr>
        <p:txBody>
          <a:bodyPr/>
          <a:lstStyle/>
          <a:p>
            <a:r>
              <a:rPr lang="en-US" dirty="0"/>
              <a:t>What’s your end-goal? Design for </a:t>
            </a:r>
            <a:r>
              <a:rPr lang="en-US" i="1" dirty="0"/>
              <a:t>that</a:t>
            </a:r>
            <a:endParaRPr lang="en-US" dirty="0"/>
          </a:p>
        </p:txBody>
      </p:sp>
      <p:pic>
        <p:nvPicPr>
          <p:cNvPr id="5" name="Picture 4">
            <a:extLst>
              <a:ext uri="{FF2B5EF4-FFF2-40B4-BE49-F238E27FC236}">
                <a16:creationId xmlns:a16="http://schemas.microsoft.com/office/drawing/2014/main" id="{25ECC067-1B36-014E-ACCB-6D67CFBC553C}"/>
              </a:ext>
            </a:extLst>
          </p:cNvPr>
          <p:cNvPicPr>
            <a:picLocks noChangeAspect="1"/>
          </p:cNvPicPr>
          <p:nvPr/>
        </p:nvPicPr>
        <p:blipFill>
          <a:blip r:embed="rId2"/>
          <a:stretch>
            <a:fillRect/>
          </a:stretch>
        </p:blipFill>
        <p:spPr>
          <a:xfrm>
            <a:off x="2893788" y="0"/>
            <a:ext cx="9298212" cy="6537172"/>
          </a:xfrm>
          <a:prstGeom prst="rect">
            <a:avLst/>
          </a:prstGeom>
        </p:spPr>
      </p:pic>
      <p:sp>
        <p:nvSpPr>
          <p:cNvPr id="9" name="TextBox 8">
            <a:extLst>
              <a:ext uri="{FF2B5EF4-FFF2-40B4-BE49-F238E27FC236}">
                <a16:creationId xmlns:a16="http://schemas.microsoft.com/office/drawing/2014/main" id="{90A4EBB5-A2DA-AB40-B26C-90954E77FD77}"/>
              </a:ext>
            </a:extLst>
          </p:cNvPr>
          <p:cNvSpPr txBox="1"/>
          <p:nvPr/>
        </p:nvSpPr>
        <p:spPr>
          <a:xfrm>
            <a:off x="8459007" y="6550223"/>
            <a:ext cx="3771995" cy="307777"/>
          </a:xfrm>
          <a:prstGeom prst="rect">
            <a:avLst/>
          </a:prstGeom>
          <a:noFill/>
        </p:spPr>
        <p:txBody>
          <a:bodyPr wrap="none" rtlCol="0">
            <a:spAutoFit/>
          </a:bodyPr>
          <a:lstStyle/>
          <a:p>
            <a:r>
              <a:rPr lang="en-US" sz="1400" dirty="0" err="1"/>
              <a:t>Knaflic</a:t>
            </a:r>
            <a:r>
              <a:rPr lang="en-US" sz="1400" dirty="0"/>
              <a:t>, Cole. </a:t>
            </a:r>
            <a:r>
              <a:rPr lang="en-US" sz="1400" dirty="0" err="1"/>
              <a:t>storytellingwithdata.com</a:t>
            </a:r>
            <a:r>
              <a:rPr lang="en-US" sz="1400" dirty="0"/>
              <a:t>. © 2022</a:t>
            </a:r>
          </a:p>
        </p:txBody>
      </p:sp>
    </p:spTree>
    <p:extLst>
      <p:ext uri="{BB962C8B-B14F-4D97-AF65-F5344CB8AC3E}">
        <p14:creationId xmlns:p14="http://schemas.microsoft.com/office/powerpoint/2010/main" val="3302713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1B7CAE-5DFB-794E-89BB-CF9601D841E7}"/>
              </a:ext>
            </a:extLst>
          </p:cNvPr>
          <p:cNvPicPr>
            <a:picLocks noChangeAspect="1"/>
          </p:cNvPicPr>
          <p:nvPr/>
        </p:nvPicPr>
        <p:blipFill>
          <a:blip r:embed="rId2"/>
          <a:stretch>
            <a:fillRect/>
          </a:stretch>
        </p:blipFill>
        <p:spPr>
          <a:xfrm>
            <a:off x="1857694" y="355556"/>
            <a:ext cx="8476612" cy="6146888"/>
          </a:xfrm>
          <a:prstGeom prst="rect">
            <a:avLst/>
          </a:prstGeom>
        </p:spPr>
      </p:pic>
      <p:sp>
        <p:nvSpPr>
          <p:cNvPr id="3" name="TextBox 2">
            <a:extLst>
              <a:ext uri="{FF2B5EF4-FFF2-40B4-BE49-F238E27FC236}">
                <a16:creationId xmlns:a16="http://schemas.microsoft.com/office/drawing/2014/main" id="{DC9492E3-7618-1F43-AF25-917A319AC87B}"/>
              </a:ext>
            </a:extLst>
          </p:cNvPr>
          <p:cNvSpPr txBox="1"/>
          <p:nvPr/>
        </p:nvSpPr>
        <p:spPr>
          <a:xfrm>
            <a:off x="6707583" y="6550223"/>
            <a:ext cx="3771995" cy="307777"/>
          </a:xfrm>
          <a:prstGeom prst="rect">
            <a:avLst/>
          </a:prstGeom>
          <a:noFill/>
        </p:spPr>
        <p:txBody>
          <a:bodyPr wrap="none" rtlCol="0">
            <a:spAutoFit/>
          </a:bodyPr>
          <a:lstStyle/>
          <a:p>
            <a:r>
              <a:rPr lang="en-US" sz="1400" dirty="0" err="1"/>
              <a:t>Knaflic</a:t>
            </a:r>
            <a:r>
              <a:rPr lang="en-US" sz="1400" dirty="0"/>
              <a:t>, Cole. </a:t>
            </a:r>
            <a:r>
              <a:rPr lang="en-US" sz="1400" dirty="0" err="1"/>
              <a:t>storytellingwithdata.com</a:t>
            </a:r>
            <a:r>
              <a:rPr lang="en-US" sz="1400" dirty="0"/>
              <a:t>. © 2022</a:t>
            </a:r>
          </a:p>
        </p:txBody>
      </p:sp>
    </p:spTree>
    <p:extLst>
      <p:ext uri="{BB962C8B-B14F-4D97-AF65-F5344CB8AC3E}">
        <p14:creationId xmlns:p14="http://schemas.microsoft.com/office/powerpoint/2010/main" val="630788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743EC-8052-9141-B7D9-97BFBE7048E5}"/>
              </a:ext>
            </a:extLst>
          </p:cNvPr>
          <p:cNvSpPr>
            <a:spLocks noGrp="1"/>
          </p:cNvSpPr>
          <p:nvPr>
            <p:ph type="title"/>
          </p:nvPr>
        </p:nvSpPr>
        <p:spPr>
          <a:xfrm>
            <a:off x="445518" y="-166254"/>
            <a:ext cx="10515600" cy="1325563"/>
          </a:xfrm>
        </p:spPr>
        <p:txBody>
          <a:bodyPr/>
          <a:lstStyle/>
          <a:p>
            <a:pPr algn="ctr"/>
            <a:r>
              <a:rPr lang="en-US" sz="6000" dirty="0">
                <a:solidFill>
                  <a:schemeClr val="accent1">
                    <a:lumMod val="50000"/>
                  </a:schemeClr>
                </a:solidFill>
              </a:rPr>
              <a:t>Call to action </a:t>
            </a:r>
            <a:r>
              <a:rPr lang="en-US" dirty="0"/>
              <a:t>&gt; </a:t>
            </a:r>
            <a:r>
              <a:rPr lang="en-US" sz="3600" dirty="0"/>
              <a:t>Insights</a:t>
            </a:r>
          </a:p>
        </p:txBody>
      </p:sp>
      <p:pic>
        <p:nvPicPr>
          <p:cNvPr id="5" name="Picture 4">
            <a:extLst>
              <a:ext uri="{FF2B5EF4-FFF2-40B4-BE49-F238E27FC236}">
                <a16:creationId xmlns:a16="http://schemas.microsoft.com/office/drawing/2014/main" id="{5637486B-B3AA-C140-8253-092A7BDC9E1D}"/>
              </a:ext>
            </a:extLst>
          </p:cNvPr>
          <p:cNvPicPr>
            <a:picLocks noChangeAspect="1"/>
          </p:cNvPicPr>
          <p:nvPr/>
        </p:nvPicPr>
        <p:blipFill>
          <a:blip r:embed="rId2"/>
          <a:stretch>
            <a:fillRect/>
          </a:stretch>
        </p:blipFill>
        <p:spPr>
          <a:xfrm>
            <a:off x="2154381" y="966767"/>
            <a:ext cx="8517775" cy="5757724"/>
          </a:xfrm>
          <a:prstGeom prst="rect">
            <a:avLst/>
          </a:prstGeom>
        </p:spPr>
      </p:pic>
      <p:sp>
        <p:nvSpPr>
          <p:cNvPr id="6" name="TextBox 5">
            <a:extLst>
              <a:ext uri="{FF2B5EF4-FFF2-40B4-BE49-F238E27FC236}">
                <a16:creationId xmlns:a16="http://schemas.microsoft.com/office/drawing/2014/main" id="{316E85B7-0FF1-7C4B-BDD1-20071573FC18}"/>
              </a:ext>
            </a:extLst>
          </p:cNvPr>
          <p:cNvSpPr txBox="1"/>
          <p:nvPr/>
        </p:nvSpPr>
        <p:spPr>
          <a:xfrm>
            <a:off x="7189123" y="6724491"/>
            <a:ext cx="3771995" cy="307777"/>
          </a:xfrm>
          <a:prstGeom prst="rect">
            <a:avLst/>
          </a:prstGeom>
          <a:noFill/>
        </p:spPr>
        <p:txBody>
          <a:bodyPr wrap="none" rtlCol="0">
            <a:spAutoFit/>
          </a:bodyPr>
          <a:lstStyle/>
          <a:p>
            <a:r>
              <a:rPr lang="en-US" sz="1400" dirty="0" err="1"/>
              <a:t>Knaflic</a:t>
            </a:r>
            <a:r>
              <a:rPr lang="en-US" sz="1400" dirty="0"/>
              <a:t>, Cole. </a:t>
            </a:r>
            <a:r>
              <a:rPr lang="en-US" sz="1400" dirty="0" err="1"/>
              <a:t>storytellingwithdata.com</a:t>
            </a:r>
            <a:r>
              <a:rPr lang="en-US" sz="1400" dirty="0"/>
              <a:t>. © 2022</a:t>
            </a:r>
          </a:p>
        </p:txBody>
      </p:sp>
    </p:spTree>
    <p:extLst>
      <p:ext uri="{BB962C8B-B14F-4D97-AF65-F5344CB8AC3E}">
        <p14:creationId xmlns:p14="http://schemas.microsoft.com/office/powerpoint/2010/main" val="1739834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3D76DC-A4A4-334A-BDD3-962280265B82}"/>
              </a:ext>
            </a:extLst>
          </p:cNvPr>
          <p:cNvPicPr>
            <a:picLocks noChangeAspect="1"/>
          </p:cNvPicPr>
          <p:nvPr/>
        </p:nvPicPr>
        <p:blipFill>
          <a:blip r:embed="rId2"/>
          <a:stretch>
            <a:fillRect/>
          </a:stretch>
        </p:blipFill>
        <p:spPr>
          <a:xfrm>
            <a:off x="1914108" y="328799"/>
            <a:ext cx="8363783" cy="6200402"/>
          </a:xfrm>
          <a:prstGeom prst="rect">
            <a:avLst/>
          </a:prstGeom>
        </p:spPr>
      </p:pic>
      <p:sp>
        <p:nvSpPr>
          <p:cNvPr id="3" name="TextBox 2">
            <a:extLst>
              <a:ext uri="{FF2B5EF4-FFF2-40B4-BE49-F238E27FC236}">
                <a16:creationId xmlns:a16="http://schemas.microsoft.com/office/drawing/2014/main" id="{729301A8-6744-DF44-8749-3D752962B4A5}"/>
              </a:ext>
            </a:extLst>
          </p:cNvPr>
          <p:cNvSpPr txBox="1"/>
          <p:nvPr/>
        </p:nvSpPr>
        <p:spPr>
          <a:xfrm>
            <a:off x="6707583" y="6550223"/>
            <a:ext cx="3771995" cy="307777"/>
          </a:xfrm>
          <a:prstGeom prst="rect">
            <a:avLst/>
          </a:prstGeom>
          <a:noFill/>
        </p:spPr>
        <p:txBody>
          <a:bodyPr wrap="none" rtlCol="0">
            <a:spAutoFit/>
          </a:bodyPr>
          <a:lstStyle/>
          <a:p>
            <a:r>
              <a:rPr lang="en-US" sz="1400" dirty="0" err="1"/>
              <a:t>Knaflic</a:t>
            </a:r>
            <a:r>
              <a:rPr lang="en-US" sz="1400" dirty="0"/>
              <a:t>, Cole. </a:t>
            </a:r>
            <a:r>
              <a:rPr lang="en-US" sz="1400" dirty="0" err="1"/>
              <a:t>storytellingwithdata.com</a:t>
            </a:r>
            <a:r>
              <a:rPr lang="en-US" sz="1400" dirty="0"/>
              <a:t>. © 2022</a:t>
            </a:r>
          </a:p>
        </p:txBody>
      </p:sp>
    </p:spTree>
    <p:extLst>
      <p:ext uri="{BB962C8B-B14F-4D97-AF65-F5344CB8AC3E}">
        <p14:creationId xmlns:p14="http://schemas.microsoft.com/office/powerpoint/2010/main" val="2381501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F7BA-2312-A54C-8D11-D67481077DCD}"/>
              </a:ext>
            </a:extLst>
          </p:cNvPr>
          <p:cNvSpPr>
            <a:spLocks noGrp="1"/>
          </p:cNvSpPr>
          <p:nvPr>
            <p:ph type="title"/>
          </p:nvPr>
        </p:nvSpPr>
        <p:spPr>
          <a:xfrm>
            <a:off x="137595" y="2082020"/>
            <a:ext cx="2605605" cy="2872365"/>
          </a:xfrm>
        </p:spPr>
        <p:txBody>
          <a:bodyPr/>
          <a:lstStyle/>
          <a:p>
            <a:r>
              <a:rPr lang="en-US" dirty="0"/>
              <a:t>Please don’t pack it in</a:t>
            </a:r>
          </a:p>
        </p:txBody>
      </p:sp>
      <p:pic>
        <p:nvPicPr>
          <p:cNvPr id="6" name="Picture 5">
            <a:extLst>
              <a:ext uri="{FF2B5EF4-FFF2-40B4-BE49-F238E27FC236}">
                <a16:creationId xmlns:a16="http://schemas.microsoft.com/office/drawing/2014/main" id="{01A783DB-C1C3-EC49-82BA-0181FFA7E8EA}"/>
              </a:ext>
            </a:extLst>
          </p:cNvPr>
          <p:cNvPicPr>
            <a:picLocks noChangeAspect="1"/>
          </p:cNvPicPr>
          <p:nvPr/>
        </p:nvPicPr>
        <p:blipFill>
          <a:blip r:embed="rId2"/>
          <a:stretch>
            <a:fillRect/>
          </a:stretch>
        </p:blipFill>
        <p:spPr>
          <a:xfrm>
            <a:off x="2975956" y="339279"/>
            <a:ext cx="9216044" cy="5999707"/>
          </a:xfrm>
          <a:prstGeom prst="rect">
            <a:avLst/>
          </a:prstGeom>
        </p:spPr>
      </p:pic>
      <p:sp>
        <p:nvSpPr>
          <p:cNvPr id="7" name="TextBox 6">
            <a:extLst>
              <a:ext uri="{FF2B5EF4-FFF2-40B4-BE49-F238E27FC236}">
                <a16:creationId xmlns:a16="http://schemas.microsoft.com/office/drawing/2014/main" id="{36DF2BA3-A0AE-7245-81E0-110FA25E7AE4}"/>
              </a:ext>
            </a:extLst>
          </p:cNvPr>
          <p:cNvSpPr txBox="1"/>
          <p:nvPr/>
        </p:nvSpPr>
        <p:spPr>
          <a:xfrm>
            <a:off x="8420005" y="6505034"/>
            <a:ext cx="3771995" cy="307777"/>
          </a:xfrm>
          <a:prstGeom prst="rect">
            <a:avLst/>
          </a:prstGeom>
          <a:noFill/>
        </p:spPr>
        <p:txBody>
          <a:bodyPr wrap="none" rtlCol="0">
            <a:spAutoFit/>
          </a:bodyPr>
          <a:lstStyle/>
          <a:p>
            <a:r>
              <a:rPr lang="en-US" sz="1400" dirty="0" err="1"/>
              <a:t>Knaflic</a:t>
            </a:r>
            <a:r>
              <a:rPr lang="en-US" sz="1400" dirty="0"/>
              <a:t>, Cole. </a:t>
            </a:r>
            <a:r>
              <a:rPr lang="en-US" sz="1400" dirty="0" err="1"/>
              <a:t>storytellingwithdata.com</a:t>
            </a:r>
            <a:r>
              <a:rPr lang="en-US" sz="1400" dirty="0"/>
              <a:t>. © 2022</a:t>
            </a:r>
          </a:p>
        </p:txBody>
      </p:sp>
    </p:spTree>
    <p:extLst>
      <p:ext uri="{BB962C8B-B14F-4D97-AF65-F5344CB8AC3E}">
        <p14:creationId xmlns:p14="http://schemas.microsoft.com/office/powerpoint/2010/main" val="584053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74A18598-8FCE-AA4C-B59F-2478DAB11BE3}"/>
              </a:ext>
            </a:extLst>
          </p:cNvPr>
          <p:cNvPicPr>
            <a:picLocks noChangeAspect="1"/>
          </p:cNvPicPr>
          <p:nvPr/>
        </p:nvPicPr>
        <p:blipFill>
          <a:blip r:embed="rId2"/>
          <a:stretch>
            <a:fillRect/>
          </a:stretch>
        </p:blipFill>
        <p:spPr>
          <a:xfrm>
            <a:off x="1510390" y="429163"/>
            <a:ext cx="9171219" cy="5999673"/>
          </a:xfrm>
          <a:prstGeom prst="rect">
            <a:avLst/>
          </a:prstGeom>
        </p:spPr>
      </p:pic>
      <p:sp>
        <p:nvSpPr>
          <p:cNvPr id="3" name="TextBox 2">
            <a:extLst>
              <a:ext uri="{FF2B5EF4-FFF2-40B4-BE49-F238E27FC236}">
                <a16:creationId xmlns:a16="http://schemas.microsoft.com/office/drawing/2014/main" id="{0C22BBC2-D775-7C44-AE13-B3F3581C2E32}"/>
              </a:ext>
            </a:extLst>
          </p:cNvPr>
          <p:cNvSpPr txBox="1"/>
          <p:nvPr/>
        </p:nvSpPr>
        <p:spPr>
          <a:xfrm>
            <a:off x="6707583" y="6550223"/>
            <a:ext cx="3771995" cy="307777"/>
          </a:xfrm>
          <a:prstGeom prst="rect">
            <a:avLst/>
          </a:prstGeom>
          <a:noFill/>
        </p:spPr>
        <p:txBody>
          <a:bodyPr wrap="none" rtlCol="0">
            <a:spAutoFit/>
          </a:bodyPr>
          <a:lstStyle/>
          <a:p>
            <a:r>
              <a:rPr lang="en-US" sz="1400" dirty="0" err="1"/>
              <a:t>Knaflic</a:t>
            </a:r>
            <a:r>
              <a:rPr lang="en-US" sz="1400" dirty="0"/>
              <a:t>, Cole. </a:t>
            </a:r>
            <a:r>
              <a:rPr lang="en-US" sz="1400" dirty="0" err="1"/>
              <a:t>storytellingwithdata.com</a:t>
            </a:r>
            <a:r>
              <a:rPr lang="en-US" sz="1400" dirty="0"/>
              <a:t>. © 2022</a:t>
            </a:r>
          </a:p>
        </p:txBody>
      </p:sp>
    </p:spTree>
    <p:extLst>
      <p:ext uri="{BB962C8B-B14F-4D97-AF65-F5344CB8AC3E}">
        <p14:creationId xmlns:p14="http://schemas.microsoft.com/office/powerpoint/2010/main" val="1115018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7F0A3-DB2F-BF48-BDE6-4B7F088282DE}"/>
              </a:ext>
            </a:extLst>
          </p:cNvPr>
          <p:cNvSpPr>
            <a:spLocks noGrp="1"/>
          </p:cNvSpPr>
          <p:nvPr>
            <p:ph type="title"/>
          </p:nvPr>
        </p:nvSpPr>
        <p:spPr>
          <a:xfrm>
            <a:off x="256310" y="1774450"/>
            <a:ext cx="2353887" cy="3309100"/>
          </a:xfrm>
        </p:spPr>
        <p:txBody>
          <a:bodyPr/>
          <a:lstStyle/>
          <a:p>
            <a:r>
              <a:rPr lang="en-US" dirty="0"/>
              <a:t>Data viz tools don’t tell stories — YOU do</a:t>
            </a:r>
          </a:p>
        </p:txBody>
      </p:sp>
      <p:pic>
        <p:nvPicPr>
          <p:cNvPr id="5" name="Picture 4">
            <a:extLst>
              <a:ext uri="{FF2B5EF4-FFF2-40B4-BE49-F238E27FC236}">
                <a16:creationId xmlns:a16="http://schemas.microsoft.com/office/drawing/2014/main" id="{B8AADE3E-8B3F-9F49-AA28-810EC0424734}"/>
              </a:ext>
            </a:extLst>
          </p:cNvPr>
          <p:cNvPicPr>
            <a:picLocks noChangeAspect="1"/>
          </p:cNvPicPr>
          <p:nvPr/>
        </p:nvPicPr>
        <p:blipFill>
          <a:blip r:embed="rId2"/>
          <a:stretch>
            <a:fillRect/>
          </a:stretch>
        </p:blipFill>
        <p:spPr>
          <a:xfrm>
            <a:off x="2610197" y="203661"/>
            <a:ext cx="9620805" cy="6209607"/>
          </a:xfrm>
          <a:prstGeom prst="rect">
            <a:avLst/>
          </a:prstGeom>
        </p:spPr>
      </p:pic>
      <p:sp>
        <p:nvSpPr>
          <p:cNvPr id="6" name="TextBox 5">
            <a:extLst>
              <a:ext uri="{FF2B5EF4-FFF2-40B4-BE49-F238E27FC236}">
                <a16:creationId xmlns:a16="http://schemas.microsoft.com/office/drawing/2014/main" id="{33AC53B6-B5A1-B34E-9A27-6C08EF7158E4}"/>
              </a:ext>
            </a:extLst>
          </p:cNvPr>
          <p:cNvSpPr txBox="1"/>
          <p:nvPr/>
        </p:nvSpPr>
        <p:spPr>
          <a:xfrm>
            <a:off x="8459007" y="6550223"/>
            <a:ext cx="3771995" cy="307777"/>
          </a:xfrm>
          <a:prstGeom prst="rect">
            <a:avLst/>
          </a:prstGeom>
          <a:noFill/>
        </p:spPr>
        <p:txBody>
          <a:bodyPr wrap="none" rtlCol="0">
            <a:spAutoFit/>
          </a:bodyPr>
          <a:lstStyle/>
          <a:p>
            <a:r>
              <a:rPr lang="en-US" sz="1400" dirty="0" err="1"/>
              <a:t>Knaflic</a:t>
            </a:r>
            <a:r>
              <a:rPr lang="en-US" sz="1400" dirty="0"/>
              <a:t>, Cole. </a:t>
            </a:r>
            <a:r>
              <a:rPr lang="en-US" sz="1400" dirty="0" err="1"/>
              <a:t>storytellingwithdata.com</a:t>
            </a:r>
            <a:r>
              <a:rPr lang="en-US" sz="1400" dirty="0"/>
              <a:t>. © 2022</a:t>
            </a:r>
          </a:p>
        </p:txBody>
      </p:sp>
    </p:spTree>
    <p:extLst>
      <p:ext uri="{BB962C8B-B14F-4D97-AF65-F5344CB8AC3E}">
        <p14:creationId xmlns:p14="http://schemas.microsoft.com/office/powerpoint/2010/main" val="3346975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8FCE7-12FE-CAD3-BD97-DB742D942DD8}"/>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M</a:t>
            </a:r>
            <a:r>
              <a:rPr lang="en-US" sz="2600" kern="1200" dirty="0">
                <a:solidFill>
                  <a:schemeClr val="bg1"/>
                </a:solidFill>
                <a:latin typeface="+mj-lt"/>
                <a:ea typeface="+mj-ea"/>
                <a:cs typeface="+mj-cs"/>
              </a:rPr>
              <a:t>onroe’s </a:t>
            </a:r>
            <a:r>
              <a:rPr lang="en-US" sz="2600" dirty="0">
                <a:solidFill>
                  <a:schemeClr val="bg1"/>
                </a:solidFill>
              </a:rPr>
              <a:t>M</a:t>
            </a:r>
            <a:r>
              <a:rPr lang="en-US" sz="2600" kern="1200" dirty="0">
                <a:solidFill>
                  <a:schemeClr val="bg1"/>
                </a:solidFill>
                <a:latin typeface="+mj-lt"/>
                <a:ea typeface="+mj-ea"/>
                <a:cs typeface="+mj-cs"/>
              </a:rPr>
              <a:t>otivated </a:t>
            </a:r>
            <a:r>
              <a:rPr lang="en-US" sz="2600" dirty="0">
                <a:solidFill>
                  <a:schemeClr val="bg1"/>
                </a:solidFill>
              </a:rPr>
              <a:t>S</a:t>
            </a:r>
            <a:r>
              <a:rPr lang="en-US" sz="2600" kern="1200" dirty="0">
                <a:solidFill>
                  <a:schemeClr val="bg1"/>
                </a:solidFill>
                <a:latin typeface="+mj-lt"/>
                <a:ea typeface="+mj-ea"/>
                <a:cs typeface="+mj-cs"/>
              </a:rPr>
              <a:t>equence</a:t>
            </a:r>
          </a:p>
        </p:txBody>
      </p:sp>
      <p:pic>
        <p:nvPicPr>
          <p:cNvPr id="6" name="Content Placeholder 5" descr="A diagram of steps with colorful squares&#10;&#10;Description automatically generated with medium confidence">
            <a:extLst>
              <a:ext uri="{FF2B5EF4-FFF2-40B4-BE49-F238E27FC236}">
                <a16:creationId xmlns:a16="http://schemas.microsoft.com/office/drawing/2014/main" id="{6DC2BBDA-2728-BB6D-5DE1-0BC79D3C5C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0960" y="938328"/>
            <a:ext cx="8701040" cy="4981344"/>
          </a:xfrm>
          <a:prstGeom prst="rect">
            <a:avLst/>
          </a:prstGeom>
        </p:spPr>
      </p:pic>
    </p:spTree>
    <p:extLst>
      <p:ext uri="{BB962C8B-B14F-4D97-AF65-F5344CB8AC3E}">
        <p14:creationId xmlns:p14="http://schemas.microsoft.com/office/powerpoint/2010/main" val="722464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18D4-95AF-CFF9-973C-DCE8B42F0E8B}"/>
              </a:ext>
            </a:extLst>
          </p:cNvPr>
          <p:cNvSpPr>
            <a:spLocks noGrp="1"/>
          </p:cNvSpPr>
          <p:nvPr>
            <p:ph type="title"/>
          </p:nvPr>
        </p:nvSpPr>
        <p:spPr/>
        <p:txBody>
          <a:bodyPr/>
          <a:lstStyle/>
          <a:p>
            <a:r>
              <a:rPr lang="en-US" dirty="0"/>
              <a:t>Attention</a:t>
            </a:r>
          </a:p>
        </p:txBody>
      </p:sp>
      <p:sp>
        <p:nvSpPr>
          <p:cNvPr id="3" name="Content Placeholder 2">
            <a:extLst>
              <a:ext uri="{FF2B5EF4-FFF2-40B4-BE49-F238E27FC236}">
                <a16:creationId xmlns:a16="http://schemas.microsoft.com/office/drawing/2014/main" id="{822759CA-ED52-C006-4D07-C1469358E7F5}"/>
              </a:ext>
            </a:extLst>
          </p:cNvPr>
          <p:cNvSpPr>
            <a:spLocks noGrp="1"/>
          </p:cNvSpPr>
          <p:nvPr>
            <p:ph idx="1"/>
          </p:nvPr>
        </p:nvSpPr>
        <p:spPr/>
        <p:txBody>
          <a:bodyPr/>
          <a:lstStyle/>
          <a:p>
            <a:r>
              <a:rPr lang="en-US" dirty="0"/>
              <a:t>[Hold up a Reese’s Peanut Butter Cup] </a:t>
            </a:r>
          </a:p>
          <a:p>
            <a:r>
              <a:rPr lang="en-US" dirty="0"/>
              <a:t>How many of you feel that midday slump during our long school hours? </a:t>
            </a:r>
          </a:p>
          <a:p>
            <a:r>
              <a:rPr lang="en-US" dirty="0"/>
              <a:t>That moment when you just need a quick pick-me-up to tackle the next part of your day? </a:t>
            </a:r>
          </a:p>
          <a:p>
            <a:r>
              <a:rPr lang="en-US" dirty="0"/>
              <a:t>We've all been there, looking for something delicious and energizing to boost our mood and energy.</a:t>
            </a:r>
          </a:p>
        </p:txBody>
      </p:sp>
      <p:sp>
        <p:nvSpPr>
          <p:cNvPr id="4" name="Date Placeholder 3">
            <a:extLst>
              <a:ext uri="{FF2B5EF4-FFF2-40B4-BE49-F238E27FC236}">
                <a16:creationId xmlns:a16="http://schemas.microsoft.com/office/drawing/2014/main" id="{FF16E1E5-D5E6-44CB-A6C8-5274C9FCB0A3}"/>
              </a:ext>
            </a:extLst>
          </p:cNvPr>
          <p:cNvSpPr>
            <a:spLocks noGrp="1"/>
          </p:cNvSpPr>
          <p:nvPr>
            <p:ph type="dt" sz="half" idx="11"/>
          </p:nvPr>
        </p:nvSpPr>
        <p:spPr/>
        <p:txBody>
          <a:bodyPr/>
          <a:lstStyle/>
          <a:p>
            <a:endParaRPr lang="en-US"/>
          </a:p>
        </p:txBody>
      </p:sp>
      <p:sp>
        <p:nvSpPr>
          <p:cNvPr id="5" name="Footer Placeholder 4">
            <a:extLst>
              <a:ext uri="{FF2B5EF4-FFF2-40B4-BE49-F238E27FC236}">
                <a16:creationId xmlns:a16="http://schemas.microsoft.com/office/drawing/2014/main" id="{F0E530E2-D5EE-3EBD-08D0-71A736CC6DF5}"/>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C045A6C4-1BE3-0AD7-A921-F50C270B74E0}"/>
              </a:ext>
            </a:extLst>
          </p:cNvPr>
          <p:cNvSpPr>
            <a:spLocks noGrp="1"/>
          </p:cNvSpPr>
          <p:nvPr>
            <p:ph type="sldNum" sz="quarter" idx="13"/>
          </p:nvPr>
        </p:nvSpPr>
        <p:spPr/>
        <p:txBody>
          <a:bodyPr/>
          <a:lstStyle/>
          <a:p>
            <a:fld id="{DBA4E684-D84B-E74A-BAD3-84496E53C297}" type="slidenum">
              <a:rPr lang="en-US" smtClean="0"/>
              <a:pPr/>
              <a:t>29</a:t>
            </a:fld>
            <a:endParaRPr lang="en-US"/>
          </a:p>
        </p:txBody>
      </p:sp>
    </p:spTree>
    <p:extLst>
      <p:ext uri="{BB962C8B-B14F-4D97-AF65-F5344CB8AC3E}">
        <p14:creationId xmlns:p14="http://schemas.microsoft.com/office/powerpoint/2010/main" val="2663146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DF3FD5-8C69-43C5-AFC3-50632F614BC2}"/>
              </a:ext>
            </a:extLst>
          </p:cNvPr>
          <p:cNvSpPr>
            <a:spLocks noGrp="1"/>
          </p:cNvSpPr>
          <p:nvPr>
            <p:ph type="sldNum" sz="quarter" idx="12"/>
          </p:nvPr>
        </p:nvSpPr>
        <p:spPr/>
        <p:txBody>
          <a:bodyPr/>
          <a:lstStyle/>
          <a:p>
            <a:fld id="{DBA4E684-D84B-E74A-BAD3-84496E53C297}" type="slidenum">
              <a:rPr lang="en-US" smtClean="0"/>
              <a:pPr/>
              <a:t>3</a:t>
            </a:fld>
            <a:endParaRPr lang="en-US"/>
          </a:p>
        </p:txBody>
      </p:sp>
      <p:sp>
        <p:nvSpPr>
          <p:cNvPr id="3" name="Title 2">
            <a:extLst>
              <a:ext uri="{FF2B5EF4-FFF2-40B4-BE49-F238E27FC236}">
                <a16:creationId xmlns:a16="http://schemas.microsoft.com/office/drawing/2014/main" id="{A9A0B3BC-71FC-F239-2591-807E95DF9853}"/>
              </a:ext>
            </a:extLst>
          </p:cNvPr>
          <p:cNvSpPr>
            <a:spLocks noGrp="1"/>
          </p:cNvSpPr>
          <p:nvPr>
            <p:ph type="ctrTitle"/>
          </p:nvPr>
        </p:nvSpPr>
        <p:spPr>
          <a:xfrm>
            <a:off x="7083544" y="953886"/>
            <a:ext cx="4624706" cy="5561214"/>
          </a:xfrm>
        </p:spPr>
        <p:txBody>
          <a:bodyPr/>
          <a:lstStyle/>
          <a:p>
            <a:pPr algn="l"/>
            <a:r>
              <a:rPr lang="en-US" sz="3200" dirty="0"/>
              <a:t>1. Warmup: discussion on learning</a:t>
            </a:r>
            <a:br>
              <a:rPr lang="en-US" sz="3200" dirty="0"/>
            </a:br>
            <a:r>
              <a:rPr lang="en-US" sz="3200" dirty="0"/>
              <a:t>2. Elevator pitch</a:t>
            </a:r>
            <a:br>
              <a:rPr lang="en-US" sz="3200" dirty="0"/>
            </a:br>
            <a:r>
              <a:rPr lang="en-US" altLang="zh-CN" sz="3200" dirty="0"/>
              <a:t>3</a:t>
            </a:r>
            <a:r>
              <a:rPr lang="en-US" sz="3200" dirty="0"/>
              <a:t>. Informational Interview Project</a:t>
            </a:r>
            <a:br>
              <a:rPr lang="en-US" sz="3200" dirty="0"/>
            </a:br>
            <a:r>
              <a:rPr lang="en-US" altLang="zh-CN" sz="3200" dirty="0"/>
              <a:t>4</a:t>
            </a:r>
            <a:r>
              <a:rPr lang="en-US" sz="3200" dirty="0"/>
              <a:t>. Group Presentation</a:t>
            </a:r>
            <a:br>
              <a:rPr lang="en-US" sz="3200" dirty="0"/>
            </a:br>
            <a:r>
              <a:rPr lang="en-US" altLang="zh-CN" sz="3200" dirty="0"/>
              <a:t>5</a:t>
            </a:r>
            <a:r>
              <a:rPr lang="en-US" sz="3200" dirty="0"/>
              <a:t>. Cultural gap</a:t>
            </a:r>
            <a:br>
              <a:rPr lang="en-US" sz="3200" dirty="0"/>
            </a:br>
            <a:r>
              <a:rPr lang="en-US" altLang="zh-CN" sz="3200" dirty="0"/>
              <a:t>6</a:t>
            </a:r>
            <a:r>
              <a:rPr lang="en-US" sz="3200" dirty="0"/>
              <a:t>. Visual representation of your learning process, marking key moments of insight or challenge.</a:t>
            </a:r>
            <a:br>
              <a:rPr lang="en-US" sz="3200" dirty="0"/>
            </a:br>
            <a:br>
              <a:rPr lang="en-US" sz="3200" dirty="0"/>
            </a:br>
            <a:br>
              <a:rPr lang="en-US" sz="2400" dirty="0"/>
            </a:br>
            <a:br>
              <a:rPr lang="en-US" sz="2400" dirty="0"/>
            </a:br>
            <a:endParaRPr lang="en-US" sz="2400" dirty="0"/>
          </a:p>
        </p:txBody>
      </p:sp>
    </p:spTree>
    <p:extLst>
      <p:ext uri="{BB962C8B-B14F-4D97-AF65-F5344CB8AC3E}">
        <p14:creationId xmlns:p14="http://schemas.microsoft.com/office/powerpoint/2010/main" val="3837876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9F785-3D09-F331-C997-8071F6297C42}"/>
              </a:ext>
            </a:extLst>
          </p:cNvPr>
          <p:cNvSpPr>
            <a:spLocks noGrp="1"/>
          </p:cNvSpPr>
          <p:nvPr>
            <p:ph type="title"/>
          </p:nvPr>
        </p:nvSpPr>
        <p:spPr/>
        <p:txBody>
          <a:bodyPr/>
          <a:lstStyle/>
          <a:p>
            <a:r>
              <a:rPr lang="en-US" dirty="0"/>
              <a:t>Need</a:t>
            </a:r>
          </a:p>
        </p:txBody>
      </p:sp>
      <p:sp>
        <p:nvSpPr>
          <p:cNvPr id="3" name="Content Placeholder 2">
            <a:extLst>
              <a:ext uri="{FF2B5EF4-FFF2-40B4-BE49-F238E27FC236}">
                <a16:creationId xmlns:a16="http://schemas.microsoft.com/office/drawing/2014/main" id="{FD203088-461F-3194-8DF8-367FB2DBF9CA}"/>
              </a:ext>
            </a:extLst>
          </p:cNvPr>
          <p:cNvSpPr>
            <a:spLocks noGrp="1"/>
          </p:cNvSpPr>
          <p:nvPr>
            <p:ph idx="1"/>
          </p:nvPr>
        </p:nvSpPr>
        <p:spPr/>
        <p:txBody>
          <a:bodyPr/>
          <a:lstStyle/>
          <a:p>
            <a:r>
              <a:rPr lang="en-US" b="0" i="0" dirty="0">
                <a:effectLst/>
                <a:latin typeface="Söhne"/>
              </a:rPr>
              <a:t>76% of students experience a significant drop in energy levels halfway through the school day, based on a survey from the Global Student Health Survey. We're part of that statistic, aren't we? The usual snacks on offer don’t always meet our needs—they lack the right balance of flavors and nutrients to truly satisfy and revitalize us.</a:t>
            </a:r>
            <a:endParaRPr lang="en-US" dirty="0"/>
          </a:p>
        </p:txBody>
      </p:sp>
      <p:sp>
        <p:nvSpPr>
          <p:cNvPr id="4" name="Date Placeholder 3">
            <a:extLst>
              <a:ext uri="{FF2B5EF4-FFF2-40B4-BE49-F238E27FC236}">
                <a16:creationId xmlns:a16="http://schemas.microsoft.com/office/drawing/2014/main" id="{1845AC87-9986-C151-ED41-F9679E776975}"/>
              </a:ext>
            </a:extLst>
          </p:cNvPr>
          <p:cNvSpPr>
            <a:spLocks noGrp="1"/>
          </p:cNvSpPr>
          <p:nvPr>
            <p:ph type="dt" sz="half" idx="11"/>
          </p:nvPr>
        </p:nvSpPr>
        <p:spPr/>
        <p:txBody>
          <a:bodyPr/>
          <a:lstStyle/>
          <a:p>
            <a:endParaRPr lang="en-US"/>
          </a:p>
        </p:txBody>
      </p:sp>
      <p:sp>
        <p:nvSpPr>
          <p:cNvPr id="5" name="Footer Placeholder 4">
            <a:extLst>
              <a:ext uri="{FF2B5EF4-FFF2-40B4-BE49-F238E27FC236}">
                <a16:creationId xmlns:a16="http://schemas.microsoft.com/office/drawing/2014/main" id="{99B67594-FB42-F710-8538-4E2D5D4028FF}"/>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2FC70EAC-5172-CCA8-7BF7-E7DFEDFCBA9B}"/>
              </a:ext>
            </a:extLst>
          </p:cNvPr>
          <p:cNvSpPr>
            <a:spLocks noGrp="1"/>
          </p:cNvSpPr>
          <p:nvPr>
            <p:ph type="sldNum" sz="quarter" idx="13"/>
          </p:nvPr>
        </p:nvSpPr>
        <p:spPr/>
        <p:txBody>
          <a:bodyPr/>
          <a:lstStyle/>
          <a:p>
            <a:fld id="{DBA4E684-D84B-E74A-BAD3-84496E53C297}" type="slidenum">
              <a:rPr lang="en-US" smtClean="0"/>
              <a:pPr/>
              <a:t>30</a:t>
            </a:fld>
            <a:endParaRPr lang="en-US"/>
          </a:p>
        </p:txBody>
      </p:sp>
    </p:spTree>
    <p:extLst>
      <p:ext uri="{BB962C8B-B14F-4D97-AF65-F5344CB8AC3E}">
        <p14:creationId xmlns:p14="http://schemas.microsoft.com/office/powerpoint/2010/main" val="3571800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9F785-3D09-F331-C997-8071F6297C42}"/>
              </a:ext>
            </a:extLst>
          </p:cNvPr>
          <p:cNvSpPr>
            <a:spLocks noGrp="1"/>
          </p:cNvSpPr>
          <p:nvPr>
            <p:ph type="title"/>
          </p:nvPr>
        </p:nvSpPr>
        <p:spPr/>
        <p:txBody>
          <a:bodyPr/>
          <a:lstStyle/>
          <a:p>
            <a:r>
              <a:rPr lang="en-US" b="1" i="0" dirty="0">
                <a:effectLst/>
                <a:latin typeface="Söhne"/>
              </a:rPr>
              <a:t>Satisfaction</a:t>
            </a:r>
            <a:endParaRPr lang="en-US" dirty="0"/>
          </a:p>
        </p:txBody>
      </p:sp>
      <p:sp>
        <p:nvSpPr>
          <p:cNvPr id="3" name="Content Placeholder 2">
            <a:extLst>
              <a:ext uri="{FF2B5EF4-FFF2-40B4-BE49-F238E27FC236}">
                <a16:creationId xmlns:a16="http://schemas.microsoft.com/office/drawing/2014/main" id="{FD203088-461F-3194-8DF8-367FB2DBF9CA}"/>
              </a:ext>
            </a:extLst>
          </p:cNvPr>
          <p:cNvSpPr>
            <a:spLocks noGrp="1"/>
          </p:cNvSpPr>
          <p:nvPr>
            <p:ph idx="1"/>
          </p:nvPr>
        </p:nvSpPr>
        <p:spPr/>
        <p:txBody>
          <a:bodyPr/>
          <a:lstStyle/>
          <a:p>
            <a:r>
              <a:rPr lang="en-US" b="0" i="0" dirty="0">
                <a:effectLst/>
                <a:latin typeface="Söhne"/>
              </a:rPr>
              <a:t>Now, imagine biting into a perfect blend of sweet and salty, smooth and crunchy — a Reese’s Peanut Butter Cup. It's not just any snack; it's a </a:t>
            </a:r>
            <a:r>
              <a:rPr lang="en-US" b="0" i="0" dirty="0">
                <a:effectLst/>
                <a:highlight>
                  <a:srgbClr val="FFFF00"/>
                </a:highlight>
                <a:latin typeface="Söhne"/>
              </a:rPr>
              <a:t>delightful combination of chocolate and peanut butter </a:t>
            </a:r>
            <a:r>
              <a:rPr lang="en-US" b="0" i="0" dirty="0">
                <a:effectLst/>
                <a:latin typeface="Söhne"/>
              </a:rPr>
              <a:t>that can give you that quick, satisfying pick-me-up you need without the crash that other sugary snacks can cause. With Reese’s, you </a:t>
            </a:r>
            <a:r>
              <a:rPr lang="en-US" b="0" i="0" dirty="0">
                <a:effectLst/>
                <a:highlight>
                  <a:srgbClr val="FFFF00"/>
                </a:highlight>
                <a:latin typeface="Söhne"/>
              </a:rPr>
              <a:t>get the energy </a:t>
            </a:r>
            <a:r>
              <a:rPr lang="en-US" b="0" i="0" dirty="0">
                <a:effectLst/>
                <a:latin typeface="Söhne"/>
              </a:rPr>
              <a:t>plus the satisfaction of something that tastes indulgent.</a:t>
            </a:r>
            <a:endParaRPr lang="en-US" dirty="0"/>
          </a:p>
        </p:txBody>
      </p:sp>
      <p:sp>
        <p:nvSpPr>
          <p:cNvPr id="4" name="Date Placeholder 3">
            <a:extLst>
              <a:ext uri="{FF2B5EF4-FFF2-40B4-BE49-F238E27FC236}">
                <a16:creationId xmlns:a16="http://schemas.microsoft.com/office/drawing/2014/main" id="{1845AC87-9986-C151-ED41-F9679E776975}"/>
              </a:ext>
            </a:extLst>
          </p:cNvPr>
          <p:cNvSpPr>
            <a:spLocks noGrp="1"/>
          </p:cNvSpPr>
          <p:nvPr>
            <p:ph type="dt" sz="half" idx="11"/>
          </p:nvPr>
        </p:nvSpPr>
        <p:spPr/>
        <p:txBody>
          <a:bodyPr/>
          <a:lstStyle/>
          <a:p>
            <a:endParaRPr lang="en-US"/>
          </a:p>
        </p:txBody>
      </p:sp>
      <p:sp>
        <p:nvSpPr>
          <p:cNvPr id="5" name="Footer Placeholder 4">
            <a:extLst>
              <a:ext uri="{FF2B5EF4-FFF2-40B4-BE49-F238E27FC236}">
                <a16:creationId xmlns:a16="http://schemas.microsoft.com/office/drawing/2014/main" id="{99B67594-FB42-F710-8538-4E2D5D4028FF}"/>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2FC70EAC-5172-CCA8-7BF7-E7DFEDFCBA9B}"/>
              </a:ext>
            </a:extLst>
          </p:cNvPr>
          <p:cNvSpPr>
            <a:spLocks noGrp="1"/>
          </p:cNvSpPr>
          <p:nvPr>
            <p:ph type="sldNum" sz="quarter" idx="13"/>
          </p:nvPr>
        </p:nvSpPr>
        <p:spPr/>
        <p:txBody>
          <a:bodyPr/>
          <a:lstStyle/>
          <a:p>
            <a:fld id="{DBA4E684-D84B-E74A-BAD3-84496E53C297}" type="slidenum">
              <a:rPr lang="en-US" smtClean="0"/>
              <a:pPr/>
              <a:t>31</a:t>
            </a:fld>
            <a:endParaRPr lang="en-US"/>
          </a:p>
        </p:txBody>
      </p:sp>
    </p:spTree>
    <p:extLst>
      <p:ext uri="{BB962C8B-B14F-4D97-AF65-F5344CB8AC3E}">
        <p14:creationId xmlns:p14="http://schemas.microsoft.com/office/powerpoint/2010/main" val="3360963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9F785-3D09-F331-C997-8071F6297C42}"/>
              </a:ext>
            </a:extLst>
          </p:cNvPr>
          <p:cNvSpPr>
            <a:spLocks noGrp="1"/>
          </p:cNvSpPr>
          <p:nvPr>
            <p:ph type="title"/>
          </p:nvPr>
        </p:nvSpPr>
        <p:spPr>
          <a:xfrm>
            <a:off x="481013" y="3752849"/>
            <a:ext cx="3290887" cy="2452687"/>
          </a:xfrm>
        </p:spPr>
        <p:txBody>
          <a:bodyPr vert="horz" lIns="91440" tIns="45720" rIns="91440" bIns="45720" rtlCol="0" anchor="ctr">
            <a:normAutofit/>
          </a:bodyPr>
          <a:lstStyle/>
          <a:p>
            <a:r>
              <a:rPr lang="en-US" sz="3600" b="1" i="0">
                <a:solidFill>
                  <a:schemeClr val="tx1"/>
                </a:solidFill>
                <a:effectLst/>
              </a:rPr>
              <a:t>Visualization</a:t>
            </a:r>
            <a:endParaRPr lang="en-US" sz="3600">
              <a:solidFill>
                <a:schemeClr val="tx1"/>
              </a:solidFill>
            </a:endParaRPr>
          </a:p>
        </p:txBody>
      </p:sp>
      <p:pic>
        <p:nvPicPr>
          <p:cNvPr id="8" name="Picture 7" descr="A group of chocolate cups&#10;&#10;Description automatically generated">
            <a:extLst>
              <a:ext uri="{FF2B5EF4-FFF2-40B4-BE49-F238E27FC236}">
                <a16:creationId xmlns:a16="http://schemas.microsoft.com/office/drawing/2014/main" id="{6B26F36A-ED36-CF64-8BD1-6A4F9E15E267}"/>
              </a:ext>
            </a:extLst>
          </p:cNvPr>
          <p:cNvPicPr>
            <a:picLocks noChangeAspect="1"/>
          </p:cNvPicPr>
          <p:nvPr/>
        </p:nvPicPr>
        <p:blipFill rotWithShape="1">
          <a:blip r:embed="rId2">
            <a:extLst>
              <a:ext uri="{28A0092B-C50C-407E-A947-70E740481C1C}">
                <a14:useLocalDpi xmlns:a14="http://schemas.microsoft.com/office/drawing/2010/main" val="0"/>
              </a:ext>
            </a:extLst>
          </a:blip>
          <a:srcRect t="18256" b="1653"/>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FD203088-461F-3194-8DF8-367FB2DBF9CA}"/>
              </a:ext>
            </a:extLst>
          </p:cNvPr>
          <p:cNvSpPr>
            <a:spLocks noGrp="1"/>
          </p:cNvSpPr>
          <p:nvPr>
            <p:ph idx="1"/>
          </p:nvPr>
        </p:nvSpPr>
        <p:spPr>
          <a:xfrm>
            <a:off x="4223982" y="3752850"/>
            <a:ext cx="7485413" cy="2452687"/>
          </a:xfrm>
        </p:spPr>
        <p:txBody>
          <a:bodyPr vert="horz" lIns="91440" tIns="45720" rIns="91440" bIns="45720" rtlCol="0" anchor="ctr">
            <a:normAutofit/>
          </a:bodyPr>
          <a:lstStyle/>
          <a:p>
            <a:pPr>
              <a:buFont typeface="Arial" panose="020B0604020202020204" pitchFamily="34" charset="0"/>
              <a:buChar char="•"/>
            </a:pPr>
            <a:r>
              <a:rPr lang="en-US" sz="1800" b="0" i="0" dirty="0">
                <a:effectLst/>
              </a:rPr>
              <a:t>Picture this: It's halfway through the day, and you have a Reese’s Peanut Butter Cup. With that first bite, </a:t>
            </a:r>
            <a:r>
              <a:rPr lang="en-US" sz="1800" b="0" i="0" dirty="0">
                <a:effectLst/>
                <a:highlight>
                  <a:srgbClr val="FFFF00"/>
                </a:highlight>
              </a:rPr>
              <a:t>you feel a wave of chocolatey-peanut butter bliss washing over you.</a:t>
            </a:r>
            <a:r>
              <a:rPr lang="en-US" sz="1800" b="0" i="0" dirty="0">
                <a:effectLst/>
              </a:rPr>
              <a:t> The rich, creamy peanut butter fills you up, and the chocolate gives you that quick jolt of energy to invigorate your senses. You’re not just awake; you're alert and ready to take on the rest of your classes with a smile. Now, contrast that with your usual bag of chips or that stale granola bar. There’s no competition.</a:t>
            </a:r>
            <a:endParaRPr lang="en-US" sz="1800" dirty="0"/>
          </a:p>
        </p:txBody>
      </p:sp>
      <p:sp>
        <p:nvSpPr>
          <p:cNvPr id="4" name="Date Placeholder 3">
            <a:extLst>
              <a:ext uri="{FF2B5EF4-FFF2-40B4-BE49-F238E27FC236}">
                <a16:creationId xmlns:a16="http://schemas.microsoft.com/office/drawing/2014/main" id="{1845AC87-9986-C151-ED41-F9679E776975}"/>
              </a:ext>
            </a:extLst>
          </p:cNvPr>
          <p:cNvSpPr>
            <a:spLocks noGrp="1"/>
          </p:cNvSpPr>
          <p:nvPr>
            <p:ph type="dt" sz="half" idx="11"/>
          </p:nvPr>
        </p:nvSpPr>
        <p:spPr>
          <a:xfrm>
            <a:off x="481013" y="6356350"/>
            <a:ext cx="2743200" cy="365125"/>
          </a:xfrm>
        </p:spPr>
        <p:txBody>
          <a:bodyPr vert="horz" lIns="91440" tIns="45720" rIns="91440" bIns="45720" rtlCol="0" anchor="ctr">
            <a:normAutofit/>
          </a:bodyPr>
          <a:lstStyle/>
          <a:p>
            <a:pPr>
              <a:defRPr/>
            </a:pPr>
            <a:endParaRPr lang="en-US" sz="1200">
              <a:solidFill>
                <a:schemeClr val="tx1">
                  <a:lumMod val="75000"/>
                  <a:lumOff val="25000"/>
                </a:schemeClr>
              </a:solidFill>
              <a:latin typeface="Calibri" panose="020F0502020204030204"/>
            </a:endParaRPr>
          </a:p>
        </p:txBody>
      </p:sp>
      <p:sp>
        <p:nvSpPr>
          <p:cNvPr id="5" name="Footer Placeholder 4">
            <a:extLst>
              <a:ext uri="{FF2B5EF4-FFF2-40B4-BE49-F238E27FC236}">
                <a16:creationId xmlns:a16="http://schemas.microsoft.com/office/drawing/2014/main" id="{99B67594-FB42-F710-8538-4E2D5D4028FF}"/>
              </a:ext>
            </a:extLst>
          </p:cNvPr>
          <p:cNvSpPr>
            <a:spLocks noGrp="1"/>
          </p:cNvSpPr>
          <p:nvPr>
            <p:ph type="ftr" sz="quarter" idx="12"/>
          </p:nvPr>
        </p:nvSpPr>
        <p:spPr>
          <a:xfrm>
            <a:off x="4038600" y="6356350"/>
            <a:ext cx="4114800" cy="365125"/>
          </a:xfrm>
        </p:spPr>
        <p:txBody>
          <a:bodyPr vert="horz" lIns="91440" tIns="45720" rIns="91440" bIns="45720" rtlCol="0" anchor="ctr">
            <a:normAutofit/>
          </a:bodyPr>
          <a:lstStyle/>
          <a:p>
            <a:pPr>
              <a:defRPr/>
            </a:pPr>
            <a:endParaRPr lang="en-US" sz="1200" kern="1200">
              <a:solidFill>
                <a:schemeClr val="tx1">
                  <a:lumMod val="75000"/>
                  <a:lumOff val="25000"/>
                </a:scheme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FC70EAC-5172-CCA8-7BF7-E7DFEDFCBA9B}"/>
              </a:ext>
            </a:extLst>
          </p:cNvPr>
          <p:cNvSpPr>
            <a:spLocks noGrp="1"/>
          </p:cNvSpPr>
          <p:nvPr>
            <p:ph type="sldNum" sz="quarter" idx="13"/>
          </p:nvPr>
        </p:nvSpPr>
        <p:spPr>
          <a:xfrm>
            <a:off x="8864600" y="6356350"/>
            <a:ext cx="2743200" cy="365125"/>
          </a:xfrm>
        </p:spPr>
        <p:txBody>
          <a:bodyPr vert="horz" lIns="91440" tIns="45720" rIns="91440" bIns="45720" rtlCol="0" anchor="ctr">
            <a:normAutofit/>
          </a:bodyPr>
          <a:lstStyle/>
          <a:p>
            <a:pPr>
              <a:spcAft>
                <a:spcPts val="600"/>
              </a:spcAft>
              <a:defRPr/>
            </a:pPr>
            <a:fld id="{DBA4E684-D84B-E74A-BAD3-84496E53C297}" type="slidenum">
              <a:rPr lang="en-US" sz="1200">
                <a:solidFill>
                  <a:schemeClr val="tx1">
                    <a:lumMod val="75000"/>
                    <a:lumOff val="25000"/>
                  </a:schemeClr>
                </a:solidFill>
                <a:latin typeface="Calibri" panose="020F0502020204030204"/>
              </a:rPr>
              <a:pPr>
                <a:spcAft>
                  <a:spcPts val="600"/>
                </a:spcAft>
                <a:defRPr/>
              </a:pPr>
              <a:t>32</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792133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9F785-3D09-F331-C997-8071F6297C42}"/>
              </a:ext>
            </a:extLst>
          </p:cNvPr>
          <p:cNvSpPr>
            <a:spLocks noGrp="1"/>
          </p:cNvSpPr>
          <p:nvPr>
            <p:ph type="title"/>
          </p:nvPr>
        </p:nvSpPr>
        <p:spPr/>
        <p:txBody>
          <a:bodyPr/>
          <a:lstStyle/>
          <a:p>
            <a:r>
              <a:rPr lang="en-US" b="1" i="0" dirty="0">
                <a:effectLst/>
                <a:latin typeface="Söhne"/>
              </a:rPr>
              <a:t>Action</a:t>
            </a:r>
            <a:endParaRPr lang="en-US" dirty="0"/>
          </a:p>
        </p:txBody>
      </p:sp>
      <p:sp>
        <p:nvSpPr>
          <p:cNvPr id="3" name="Content Placeholder 2">
            <a:extLst>
              <a:ext uri="{FF2B5EF4-FFF2-40B4-BE49-F238E27FC236}">
                <a16:creationId xmlns:a16="http://schemas.microsoft.com/office/drawing/2014/main" id="{FD203088-461F-3194-8DF8-367FB2DBF9CA}"/>
              </a:ext>
            </a:extLst>
          </p:cNvPr>
          <p:cNvSpPr>
            <a:spLocks noGrp="1"/>
          </p:cNvSpPr>
          <p:nvPr>
            <p:ph idx="1"/>
          </p:nvPr>
        </p:nvSpPr>
        <p:spPr/>
        <p:txBody>
          <a:bodyPr/>
          <a:lstStyle/>
          <a:p>
            <a:pPr marL="0" indent="0">
              <a:buNone/>
            </a:pPr>
            <a:r>
              <a:rPr lang="en-US" b="0" i="0" dirty="0">
                <a:effectLst/>
                <a:latin typeface="Söhne"/>
              </a:rPr>
              <a:t>So what can you do to make this delicious vision a reality? Simple. I have a box of Reese’s Peanut Butter Cups right here, available for you to buy at just $1 each. Not only will you get to enjoy this perfect snack, but </a:t>
            </a:r>
            <a:r>
              <a:rPr lang="en-US" b="0" i="0" dirty="0">
                <a:effectLst/>
                <a:highlight>
                  <a:srgbClr val="FFFF00"/>
                </a:highlight>
                <a:latin typeface="Söhne"/>
              </a:rPr>
              <a:t>you'll also be supporting our school's basketball team </a:t>
            </a:r>
            <a:r>
              <a:rPr lang="en-US" b="0" i="0" dirty="0">
                <a:effectLst/>
                <a:latin typeface="Söhne"/>
              </a:rPr>
              <a:t>with each purchase. It's a win-win: you satisfy your midday craving, and you help us dunk our way to victory. So who's ready for a better snack and a better day?</a:t>
            </a:r>
            <a:endParaRPr lang="en-US" dirty="0"/>
          </a:p>
        </p:txBody>
      </p:sp>
      <p:sp>
        <p:nvSpPr>
          <p:cNvPr id="4" name="Date Placeholder 3">
            <a:extLst>
              <a:ext uri="{FF2B5EF4-FFF2-40B4-BE49-F238E27FC236}">
                <a16:creationId xmlns:a16="http://schemas.microsoft.com/office/drawing/2014/main" id="{1845AC87-9986-C151-ED41-F9679E776975}"/>
              </a:ext>
            </a:extLst>
          </p:cNvPr>
          <p:cNvSpPr>
            <a:spLocks noGrp="1"/>
          </p:cNvSpPr>
          <p:nvPr>
            <p:ph type="dt" sz="half" idx="11"/>
          </p:nvPr>
        </p:nvSpPr>
        <p:spPr/>
        <p:txBody>
          <a:bodyPr/>
          <a:lstStyle/>
          <a:p>
            <a:endParaRPr lang="en-US"/>
          </a:p>
        </p:txBody>
      </p:sp>
      <p:sp>
        <p:nvSpPr>
          <p:cNvPr id="5" name="Footer Placeholder 4">
            <a:extLst>
              <a:ext uri="{FF2B5EF4-FFF2-40B4-BE49-F238E27FC236}">
                <a16:creationId xmlns:a16="http://schemas.microsoft.com/office/drawing/2014/main" id="{99B67594-FB42-F710-8538-4E2D5D4028FF}"/>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2FC70EAC-5172-CCA8-7BF7-E7DFEDFCBA9B}"/>
              </a:ext>
            </a:extLst>
          </p:cNvPr>
          <p:cNvSpPr>
            <a:spLocks noGrp="1"/>
          </p:cNvSpPr>
          <p:nvPr>
            <p:ph type="sldNum" sz="quarter" idx="13"/>
          </p:nvPr>
        </p:nvSpPr>
        <p:spPr/>
        <p:txBody>
          <a:bodyPr/>
          <a:lstStyle/>
          <a:p>
            <a:fld id="{DBA4E684-D84B-E74A-BAD3-84496E53C297}" type="slidenum">
              <a:rPr lang="en-US" smtClean="0"/>
              <a:pPr/>
              <a:t>33</a:t>
            </a:fld>
            <a:endParaRPr lang="en-US"/>
          </a:p>
        </p:txBody>
      </p:sp>
    </p:spTree>
    <p:extLst>
      <p:ext uri="{BB962C8B-B14F-4D97-AF65-F5344CB8AC3E}">
        <p14:creationId xmlns:p14="http://schemas.microsoft.com/office/powerpoint/2010/main" val="2233387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1B58C-6E07-DE08-3B73-721CE2106650}"/>
              </a:ext>
            </a:extLst>
          </p:cNvPr>
          <p:cNvSpPr>
            <a:spLocks noGrp="1"/>
          </p:cNvSpPr>
          <p:nvPr>
            <p:ph type="title"/>
          </p:nvPr>
        </p:nvSpPr>
        <p:spPr/>
        <p:txBody>
          <a:bodyPr>
            <a:normAutofit/>
          </a:bodyPr>
          <a:lstStyle/>
          <a:p>
            <a:r>
              <a:rPr lang="en-US" sz="4000" dirty="0">
                <a:cs typeface="Calibri Light"/>
              </a:rPr>
              <a:t>Team work and presentation</a:t>
            </a:r>
            <a:endParaRPr lang="en-US" sz="4000" dirty="0"/>
          </a:p>
        </p:txBody>
      </p:sp>
      <p:pic>
        <p:nvPicPr>
          <p:cNvPr id="5" name="Content Placeholder 4" descr="A group of people looking at a paper on a table&#10;&#10;Description automatically generated">
            <a:extLst>
              <a:ext uri="{FF2B5EF4-FFF2-40B4-BE49-F238E27FC236}">
                <a16:creationId xmlns:a16="http://schemas.microsoft.com/office/drawing/2014/main" id="{06DE2C93-D936-CF5B-C89B-B709E8B4DFB7}"/>
              </a:ext>
            </a:extLst>
          </p:cNvPr>
          <p:cNvPicPr>
            <a:picLocks noGrp="1" noChangeAspect="1"/>
          </p:cNvPicPr>
          <p:nvPr>
            <p:ph idx="1"/>
          </p:nvPr>
        </p:nvPicPr>
        <p:blipFill>
          <a:blip r:embed="rId2"/>
          <a:stretch>
            <a:fillRect/>
          </a:stretch>
        </p:blipFill>
        <p:spPr>
          <a:xfrm>
            <a:off x="5183188" y="858838"/>
            <a:ext cx="6172200" cy="4114800"/>
          </a:xfrm>
        </p:spPr>
      </p:pic>
      <p:sp>
        <p:nvSpPr>
          <p:cNvPr id="4" name="Text Placeholder 3">
            <a:extLst>
              <a:ext uri="{FF2B5EF4-FFF2-40B4-BE49-F238E27FC236}">
                <a16:creationId xmlns:a16="http://schemas.microsoft.com/office/drawing/2014/main" id="{005083A7-19A1-B3E1-8321-897C54E1BAB7}"/>
              </a:ext>
            </a:extLst>
          </p:cNvPr>
          <p:cNvSpPr>
            <a:spLocks noGrp="1"/>
          </p:cNvSpPr>
          <p:nvPr>
            <p:ph type="body" sz="half" idx="2"/>
          </p:nvPr>
        </p:nvSpPr>
        <p:spPr/>
        <p:txBody>
          <a:bodyPr vert="horz" lIns="91440" tIns="45720" rIns="91440" bIns="45720" rtlCol="0" anchor="t">
            <a:normAutofit/>
          </a:bodyPr>
          <a:lstStyle/>
          <a:p>
            <a:br>
              <a:rPr lang="en-US" sz="2800" dirty="0">
                <a:solidFill>
                  <a:schemeClr val="accent1"/>
                </a:solidFill>
                <a:cs typeface="Calibri"/>
              </a:rPr>
            </a:br>
            <a:r>
              <a:rPr lang="en-US" sz="2800" dirty="0">
                <a:solidFill>
                  <a:schemeClr val="accent1"/>
                </a:solidFill>
                <a:cs typeface="Calibri"/>
              </a:rPr>
              <a:t>Problems and solutions from your textbook</a:t>
            </a:r>
          </a:p>
        </p:txBody>
      </p:sp>
    </p:spTree>
    <p:extLst>
      <p:ext uri="{BB962C8B-B14F-4D97-AF65-F5344CB8AC3E}">
        <p14:creationId xmlns:p14="http://schemas.microsoft.com/office/powerpoint/2010/main" val="2243647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8A07-EB88-29C6-946E-69EF3BEBF148}"/>
              </a:ext>
            </a:extLst>
          </p:cNvPr>
          <p:cNvSpPr>
            <a:spLocks noGrp="1"/>
          </p:cNvSpPr>
          <p:nvPr>
            <p:ph type="title"/>
          </p:nvPr>
        </p:nvSpPr>
        <p:spPr>
          <a:xfrm>
            <a:off x="609600" y="398963"/>
            <a:ext cx="9248360" cy="604975"/>
          </a:xfrm>
        </p:spPr>
        <p:txBody>
          <a:bodyPr lIns="91440" tIns="45720" rIns="91440" bIns="45720" anchor="t"/>
          <a:lstStyle/>
          <a:p>
            <a:r>
              <a:rPr lang="en-US" sz="3600" dirty="0">
                <a:cs typeface="Calibri Light"/>
              </a:rPr>
              <a:t>Problems with team dynamics in presentation</a:t>
            </a:r>
          </a:p>
        </p:txBody>
      </p:sp>
      <p:sp>
        <p:nvSpPr>
          <p:cNvPr id="3" name="Content Placeholder 2">
            <a:extLst>
              <a:ext uri="{FF2B5EF4-FFF2-40B4-BE49-F238E27FC236}">
                <a16:creationId xmlns:a16="http://schemas.microsoft.com/office/drawing/2014/main" id="{10E431BE-1972-DB7A-E1D6-9EE55BDF878A}"/>
              </a:ext>
            </a:extLst>
          </p:cNvPr>
          <p:cNvSpPr>
            <a:spLocks noGrp="1"/>
          </p:cNvSpPr>
          <p:nvPr>
            <p:ph idx="1"/>
          </p:nvPr>
        </p:nvSpPr>
        <p:spPr>
          <a:xfrm>
            <a:off x="838200" y="1825625"/>
            <a:ext cx="10184296" cy="599317"/>
          </a:xfrm>
        </p:spPr>
        <p:txBody>
          <a:bodyPr lIns="91440" tIns="45720" rIns="91440" bIns="45720" anchor="t"/>
          <a:lstStyle/>
          <a:p>
            <a:r>
              <a:rPr lang="en-US" dirty="0">
                <a:cs typeface="Calibri"/>
              </a:rPr>
              <a:t>Students become masters at the task of "divide and conquer"</a:t>
            </a:r>
            <a:endParaRPr lang="en-US" dirty="0"/>
          </a:p>
        </p:txBody>
      </p:sp>
      <p:sp>
        <p:nvSpPr>
          <p:cNvPr id="4" name="Date Placeholder 3">
            <a:extLst>
              <a:ext uri="{FF2B5EF4-FFF2-40B4-BE49-F238E27FC236}">
                <a16:creationId xmlns:a16="http://schemas.microsoft.com/office/drawing/2014/main" id="{56B82173-71C6-9CE2-3738-A58362993FB9}"/>
              </a:ext>
            </a:extLst>
          </p:cNvPr>
          <p:cNvSpPr>
            <a:spLocks noGrp="1"/>
          </p:cNvSpPr>
          <p:nvPr>
            <p:ph type="dt" sz="half" idx="11"/>
          </p:nvPr>
        </p:nvSpPr>
        <p:spPr/>
        <p:txBody>
          <a:bodyPr/>
          <a:lstStyle/>
          <a:p>
            <a:endParaRPr lang="en-US"/>
          </a:p>
        </p:txBody>
      </p:sp>
      <p:sp>
        <p:nvSpPr>
          <p:cNvPr id="6" name="Slide Number Placeholder 5">
            <a:extLst>
              <a:ext uri="{FF2B5EF4-FFF2-40B4-BE49-F238E27FC236}">
                <a16:creationId xmlns:a16="http://schemas.microsoft.com/office/drawing/2014/main" id="{323CC21C-286E-E2B7-78C9-08BF55C2810B}"/>
              </a:ext>
            </a:extLst>
          </p:cNvPr>
          <p:cNvSpPr>
            <a:spLocks noGrp="1"/>
          </p:cNvSpPr>
          <p:nvPr>
            <p:ph type="sldNum" sz="quarter" idx="13"/>
          </p:nvPr>
        </p:nvSpPr>
        <p:spPr/>
        <p:txBody>
          <a:bodyPr/>
          <a:lstStyle/>
          <a:p>
            <a:fld id="{DBA4E684-D84B-E74A-BAD3-84496E53C297}" type="slidenum">
              <a:rPr lang="en-US" smtClean="0"/>
              <a:pPr/>
              <a:t>35</a:t>
            </a:fld>
            <a:endParaRPr lang="en-US"/>
          </a:p>
        </p:txBody>
      </p:sp>
      <p:sp>
        <p:nvSpPr>
          <p:cNvPr id="9" name="Content Placeholder 2">
            <a:extLst>
              <a:ext uri="{FF2B5EF4-FFF2-40B4-BE49-F238E27FC236}">
                <a16:creationId xmlns:a16="http://schemas.microsoft.com/office/drawing/2014/main" id="{82DD7292-2454-B5FE-899B-BF7A8747F1AC}"/>
              </a:ext>
            </a:extLst>
          </p:cNvPr>
          <p:cNvSpPr txBox="1">
            <a:spLocks/>
          </p:cNvSpPr>
          <p:nvPr/>
        </p:nvSpPr>
        <p:spPr>
          <a:xfrm>
            <a:off x="841513" y="3179004"/>
            <a:ext cx="10184296" cy="59931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6DADE4"/>
              </a:buClr>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cs typeface="Calibri"/>
              </a:rPr>
              <a:t>Content problems</a:t>
            </a:r>
            <a:endParaRPr lang="en-US" dirty="0"/>
          </a:p>
        </p:txBody>
      </p:sp>
      <p:sp>
        <p:nvSpPr>
          <p:cNvPr id="10" name="Content Placeholder 2">
            <a:extLst>
              <a:ext uri="{FF2B5EF4-FFF2-40B4-BE49-F238E27FC236}">
                <a16:creationId xmlns:a16="http://schemas.microsoft.com/office/drawing/2014/main" id="{E3AB9C4E-7F75-DCC5-456A-9008701C064E}"/>
              </a:ext>
            </a:extLst>
          </p:cNvPr>
          <p:cNvSpPr txBox="1">
            <a:spLocks/>
          </p:cNvSpPr>
          <p:nvPr/>
        </p:nvSpPr>
        <p:spPr>
          <a:xfrm>
            <a:off x="841513" y="2582656"/>
            <a:ext cx="10184296" cy="59931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6DADE4"/>
              </a:buClr>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cs typeface="Calibri"/>
              </a:rPr>
              <a:t>Lack of synthesizing individuals' respective parts of a presentation</a:t>
            </a:r>
          </a:p>
        </p:txBody>
      </p:sp>
      <p:sp>
        <p:nvSpPr>
          <p:cNvPr id="11" name="TextBox 10">
            <a:extLst>
              <a:ext uri="{FF2B5EF4-FFF2-40B4-BE49-F238E27FC236}">
                <a16:creationId xmlns:a16="http://schemas.microsoft.com/office/drawing/2014/main" id="{70EDD253-59B0-B04A-F99B-2F29DA55C8CF}"/>
              </a:ext>
            </a:extLst>
          </p:cNvPr>
          <p:cNvSpPr txBox="1"/>
          <p:nvPr/>
        </p:nvSpPr>
        <p:spPr>
          <a:xfrm>
            <a:off x="1876010" y="3698184"/>
            <a:ext cx="81128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panose="020F0502020204030204"/>
              </a:rPr>
              <a:t>Mix of redundant information with gaping holes in coverage</a:t>
            </a:r>
          </a:p>
        </p:txBody>
      </p:sp>
      <p:sp>
        <p:nvSpPr>
          <p:cNvPr id="12" name="TextBox 11">
            <a:extLst>
              <a:ext uri="{FF2B5EF4-FFF2-40B4-BE49-F238E27FC236}">
                <a16:creationId xmlns:a16="http://schemas.microsoft.com/office/drawing/2014/main" id="{7E3D16DB-0AF0-EDF7-F26B-AADE5DD2572C}"/>
              </a:ext>
            </a:extLst>
          </p:cNvPr>
          <p:cNvSpPr txBox="1"/>
          <p:nvPr/>
        </p:nvSpPr>
        <p:spPr>
          <a:xfrm>
            <a:off x="1876010" y="4070901"/>
            <a:ext cx="98687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panose="020F0502020204030204"/>
              </a:rPr>
              <a:t>Members approach a topic so differently that their various parts do not fit into a coherent whole</a:t>
            </a:r>
            <a:endParaRPr lang="en-US" dirty="0"/>
          </a:p>
        </p:txBody>
      </p:sp>
      <p:sp>
        <p:nvSpPr>
          <p:cNvPr id="14" name="Content Placeholder 2">
            <a:extLst>
              <a:ext uri="{FF2B5EF4-FFF2-40B4-BE49-F238E27FC236}">
                <a16:creationId xmlns:a16="http://schemas.microsoft.com/office/drawing/2014/main" id="{BB89EC05-C352-7586-BEDD-EF41427D3700}"/>
              </a:ext>
            </a:extLst>
          </p:cNvPr>
          <p:cNvSpPr txBox="1">
            <a:spLocks/>
          </p:cNvSpPr>
          <p:nvPr/>
        </p:nvSpPr>
        <p:spPr>
          <a:xfrm>
            <a:off x="849795" y="4583727"/>
            <a:ext cx="10184296" cy="59931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6DADE4"/>
              </a:buClr>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cs typeface="Calibri"/>
              </a:rPr>
              <a:t>Discrepancies in voice </a:t>
            </a:r>
          </a:p>
        </p:txBody>
      </p:sp>
      <p:sp>
        <p:nvSpPr>
          <p:cNvPr id="15" name="TextBox 14">
            <a:extLst>
              <a:ext uri="{FF2B5EF4-FFF2-40B4-BE49-F238E27FC236}">
                <a16:creationId xmlns:a16="http://schemas.microsoft.com/office/drawing/2014/main" id="{ACD64DDB-3882-FC1B-A5D2-F2F93D524D26}"/>
              </a:ext>
            </a:extLst>
          </p:cNvPr>
          <p:cNvSpPr txBox="1"/>
          <p:nvPr/>
        </p:nvSpPr>
        <p:spPr>
          <a:xfrm>
            <a:off x="1885535" y="5098090"/>
            <a:ext cx="81128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panose="020F0502020204030204"/>
              </a:rPr>
              <a:t>e.g. humorous to serious; high energy to reserved energy</a:t>
            </a:r>
          </a:p>
        </p:txBody>
      </p:sp>
      <p:sp>
        <p:nvSpPr>
          <p:cNvPr id="18" name="Content Placeholder 2">
            <a:extLst>
              <a:ext uri="{FF2B5EF4-FFF2-40B4-BE49-F238E27FC236}">
                <a16:creationId xmlns:a16="http://schemas.microsoft.com/office/drawing/2014/main" id="{E39BF006-92F2-A7ED-7B66-07E3181DD96E}"/>
              </a:ext>
            </a:extLst>
          </p:cNvPr>
          <p:cNvSpPr txBox="1">
            <a:spLocks/>
          </p:cNvSpPr>
          <p:nvPr/>
        </p:nvSpPr>
        <p:spPr>
          <a:xfrm>
            <a:off x="849795" y="5599319"/>
            <a:ext cx="10184296" cy="59931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6DADE4"/>
              </a:buClr>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cs typeface="Calibri"/>
              </a:rPr>
              <a:t>Inconsistencies in style</a:t>
            </a:r>
            <a:endParaRPr lang="en-US" dirty="0"/>
          </a:p>
        </p:txBody>
      </p:sp>
      <p:sp>
        <p:nvSpPr>
          <p:cNvPr id="20" name="TextBox 19">
            <a:extLst>
              <a:ext uri="{FF2B5EF4-FFF2-40B4-BE49-F238E27FC236}">
                <a16:creationId xmlns:a16="http://schemas.microsoft.com/office/drawing/2014/main" id="{FD21FBBC-C19E-EFC0-7D80-8951015FF5AD}"/>
              </a:ext>
            </a:extLst>
          </p:cNvPr>
          <p:cNvSpPr txBox="1"/>
          <p:nvPr/>
        </p:nvSpPr>
        <p:spPr>
          <a:xfrm>
            <a:off x="1809749" y="6166401"/>
            <a:ext cx="81128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panose="020F0502020204030204"/>
              </a:rPr>
              <a:t>e.g. patchwork PPT slide decks (different fonts and design schemes)</a:t>
            </a:r>
            <a:endParaRPr lang="en-US" dirty="0"/>
          </a:p>
        </p:txBody>
      </p:sp>
      <p:sp>
        <p:nvSpPr>
          <p:cNvPr id="21" name="TextBox 20">
            <a:extLst>
              <a:ext uri="{FF2B5EF4-FFF2-40B4-BE49-F238E27FC236}">
                <a16:creationId xmlns:a16="http://schemas.microsoft.com/office/drawing/2014/main" id="{D8D712FA-55AA-E1DB-240F-51538417EC8B}"/>
              </a:ext>
            </a:extLst>
          </p:cNvPr>
          <p:cNvSpPr txBox="1"/>
          <p:nvPr/>
        </p:nvSpPr>
        <p:spPr>
          <a:xfrm>
            <a:off x="1809749" y="6489422"/>
            <a:ext cx="81128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panose="020F0502020204030204"/>
              </a:rPr>
              <a:t>e.g. differences in personal appearance</a:t>
            </a:r>
            <a:endParaRPr lang="en-US" dirty="0"/>
          </a:p>
        </p:txBody>
      </p:sp>
    </p:spTree>
    <p:extLst>
      <p:ext uri="{BB962C8B-B14F-4D97-AF65-F5344CB8AC3E}">
        <p14:creationId xmlns:p14="http://schemas.microsoft.com/office/powerpoint/2010/main" val="188466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0" grpId="0"/>
      <p:bldP spid="11" grpId="0"/>
      <p:bldP spid="12" grpId="0"/>
      <p:bldP spid="14" grpId="0"/>
      <p:bldP spid="15" grpId="0"/>
      <p:bldP spid="18" grpId="0"/>
      <p:bldP spid="20" grpId="0"/>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BE7B4C56-E558-67AF-CFF5-3FFA7E52D853}"/>
              </a:ext>
            </a:extLst>
          </p:cNvPr>
          <p:cNvPicPr>
            <a:picLocks noChangeAspect="1"/>
          </p:cNvPicPr>
          <p:nvPr/>
        </p:nvPicPr>
        <p:blipFill>
          <a:blip r:embed="rId2"/>
          <a:stretch>
            <a:fillRect/>
          </a:stretch>
        </p:blipFill>
        <p:spPr>
          <a:xfrm>
            <a:off x="643467" y="1610778"/>
            <a:ext cx="6112972" cy="3658053"/>
          </a:xfrm>
          <a:prstGeom prst="rect">
            <a:avLst/>
          </a:prstGeom>
        </p:spPr>
      </p:pic>
      <p:sp>
        <p:nvSpPr>
          <p:cNvPr id="3" name="Arrow: Right 2">
            <a:extLst>
              <a:ext uri="{FF2B5EF4-FFF2-40B4-BE49-F238E27FC236}">
                <a16:creationId xmlns:a16="http://schemas.microsoft.com/office/drawing/2014/main" id="{FA5A696C-0EB8-9F06-8143-2362132CFA3D}"/>
              </a:ext>
            </a:extLst>
          </p:cNvPr>
          <p:cNvSpPr/>
          <p:nvPr/>
        </p:nvSpPr>
        <p:spPr>
          <a:xfrm>
            <a:off x="7099961" y="3162013"/>
            <a:ext cx="923362" cy="461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52C83D4-DC97-D3C7-C534-692A30C027B8}"/>
              </a:ext>
            </a:extLst>
          </p:cNvPr>
          <p:cNvSpPr txBox="1"/>
          <p:nvPr/>
        </p:nvSpPr>
        <p:spPr>
          <a:xfrm>
            <a:off x="8203300" y="1605732"/>
            <a:ext cx="368481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59536">
              <a:spcAft>
                <a:spcPts val="600"/>
              </a:spcAft>
            </a:pPr>
            <a:r>
              <a:rPr lang="en-US" sz="2800" kern="1200" dirty="0">
                <a:latin typeface="+mn-lt"/>
                <a:ea typeface="+mn-ea"/>
                <a:cs typeface="Calibri"/>
              </a:rPr>
              <a:t>These kinds of inconsistencies can lead to a presentation that lacks a sense of </a:t>
            </a:r>
            <a:endParaRPr lang="en-US" sz="3200" b="1" dirty="0">
              <a:solidFill>
                <a:schemeClr val="accent1"/>
              </a:solidFill>
              <a:cs typeface="Calibri"/>
            </a:endParaRPr>
          </a:p>
        </p:txBody>
      </p:sp>
      <p:sp>
        <p:nvSpPr>
          <p:cNvPr id="5" name="TextBox 4">
            <a:extLst>
              <a:ext uri="{FF2B5EF4-FFF2-40B4-BE49-F238E27FC236}">
                <a16:creationId xmlns:a16="http://schemas.microsoft.com/office/drawing/2014/main" id="{0C02771A-4E14-CD1E-F8FD-EAAF227CCDFE}"/>
              </a:ext>
            </a:extLst>
          </p:cNvPr>
          <p:cNvSpPr txBox="1"/>
          <p:nvPr/>
        </p:nvSpPr>
        <p:spPr>
          <a:xfrm>
            <a:off x="8199782" y="3433140"/>
            <a:ext cx="350354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solidFill>
                <a:cs typeface="Calibri"/>
              </a:rPr>
              <a:t>UNITY &amp; COHESIVENESS</a:t>
            </a:r>
            <a:endParaRPr lang="en-US" sz="2400">
              <a:solidFill>
                <a:schemeClr val="accent1"/>
              </a:solidFill>
              <a:cs typeface="Calibri"/>
            </a:endParaRPr>
          </a:p>
        </p:txBody>
      </p:sp>
    </p:spTree>
    <p:extLst>
      <p:ext uri="{BB962C8B-B14F-4D97-AF65-F5344CB8AC3E}">
        <p14:creationId xmlns:p14="http://schemas.microsoft.com/office/powerpoint/2010/main" val="1553505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03152-E360-9751-37DA-241498D62016}"/>
              </a:ext>
            </a:extLst>
          </p:cNvPr>
          <p:cNvSpPr>
            <a:spLocks noGrp="1"/>
          </p:cNvSpPr>
          <p:nvPr>
            <p:ph type="title"/>
          </p:nvPr>
        </p:nvSpPr>
        <p:spPr>
          <a:xfrm>
            <a:off x="609600" y="398963"/>
            <a:ext cx="9380882" cy="538715"/>
          </a:xfrm>
        </p:spPr>
        <p:txBody>
          <a:bodyPr/>
          <a:lstStyle/>
          <a:p>
            <a:r>
              <a:rPr lang="en-US" sz="3600">
                <a:solidFill>
                  <a:srgbClr val="FFFFFF"/>
                </a:solidFill>
                <a:latin typeface="Calibri Light"/>
              </a:rPr>
              <a:t>Problems with team dynamics in presentation</a:t>
            </a:r>
            <a:r>
              <a:rPr lang="en-US" sz="3600">
                <a:solidFill>
                  <a:srgbClr val="FFFFFF"/>
                </a:solidFill>
                <a:latin typeface="Calibri Light"/>
                <a:ea typeface="Calibri Light"/>
                <a:cs typeface="Calibri Light"/>
              </a:rPr>
              <a:t>​</a:t>
            </a:r>
            <a:endParaRPr lang="en-US"/>
          </a:p>
        </p:txBody>
      </p:sp>
      <p:sp>
        <p:nvSpPr>
          <p:cNvPr id="3" name="Content Placeholder 2">
            <a:extLst>
              <a:ext uri="{FF2B5EF4-FFF2-40B4-BE49-F238E27FC236}">
                <a16:creationId xmlns:a16="http://schemas.microsoft.com/office/drawing/2014/main" id="{C211F6D9-8A16-4748-5FAA-57FCDB577F7C}"/>
              </a:ext>
            </a:extLst>
          </p:cNvPr>
          <p:cNvSpPr>
            <a:spLocks noGrp="1"/>
          </p:cNvSpPr>
          <p:nvPr>
            <p:ph idx="1"/>
          </p:nvPr>
        </p:nvSpPr>
        <p:spPr>
          <a:xfrm>
            <a:off x="689113" y="1668255"/>
            <a:ext cx="10258840" cy="524773"/>
          </a:xfrm>
        </p:spPr>
        <p:txBody>
          <a:bodyPr lIns="91440" tIns="45720" rIns="91440" bIns="45720" anchor="t"/>
          <a:lstStyle/>
          <a:p>
            <a:pPr marL="0" indent="0">
              <a:buNone/>
            </a:pPr>
            <a:r>
              <a:rPr lang="en-US" dirty="0">
                <a:cs typeface="Calibri"/>
              </a:rPr>
              <a:t>Team-based delivery skills</a:t>
            </a:r>
          </a:p>
        </p:txBody>
      </p:sp>
      <p:sp>
        <p:nvSpPr>
          <p:cNvPr id="4" name="Date Placeholder 3">
            <a:extLst>
              <a:ext uri="{FF2B5EF4-FFF2-40B4-BE49-F238E27FC236}">
                <a16:creationId xmlns:a16="http://schemas.microsoft.com/office/drawing/2014/main" id="{DF11F074-BB9D-8D87-5353-1EE8BA92AA8D}"/>
              </a:ext>
            </a:extLst>
          </p:cNvPr>
          <p:cNvSpPr>
            <a:spLocks noGrp="1"/>
          </p:cNvSpPr>
          <p:nvPr>
            <p:ph type="dt" sz="half" idx="11"/>
          </p:nvPr>
        </p:nvSpPr>
        <p:spPr/>
        <p:txBody>
          <a:bodyPr/>
          <a:lstStyle/>
          <a:p>
            <a:endParaRPr lang="en-US"/>
          </a:p>
        </p:txBody>
      </p:sp>
      <p:sp>
        <p:nvSpPr>
          <p:cNvPr id="5" name="Footer Placeholder 4">
            <a:extLst>
              <a:ext uri="{FF2B5EF4-FFF2-40B4-BE49-F238E27FC236}">
                <a16:creationId xmlns:a16="http://schemas.microsoft.com/office/drawing/2014/main" id="{18A68999-11A1-6B15-58A7-A527746BA3FA}"/>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78F456A-F092-F654-3764-10E1BBA5DF66}"/>
              </a:ext>
            </a:extLst>
          </p:cNvPr>
          <p:cNvSpPr>
            <a:spLocks noGrp="1"/>
          </p:cNvSpPr>
          <p:nvPr>
            <p:ph type="sldNum" sz="quarter" idx="13"/>
          </p:nvPr>
        </p:nvSpPr>
        <p:spPr/>
        <p:txBody>
          <a:bodyPr/>
          <a:lstStyle/>
          <a:p>
            <a:fld id="{DBA4E684-D84B-E74A-BAD3-84496E53C297}" type="slidenum">
              <a:rPr lang="en-US" smtClean="0"/>
              <a:pPr/>
              <a:t>37</a:t>
            </a:fld>
            <a:endParaRPr lang="en-US"/>
          </a:p>
        </p:txBody>
      </p:sp>
      <p:pic>
        <p:nvPicPr>
          <p:cNvPr id="7" name="Picture 6" descr="A person standing in front of a whiteboard with a group of people sitting at tables&#10;&#10;Description automatically generated">
            <a:extLst>
              <a:ext uri="{FF2B5EF4-FFF2-40B4-BE49-F238E27FC236}">
                <a16:creationId xmlns:a16="http://schemas.microsoft.com/office/drawing/2014/main" id="{7170B11E-7FFE-E7B8-7E78-5E1F2293872E}"/>
              </a:ext>
            </a:extLst>
          </p:cNvPr>
          <p:cNvPicPr>
            <a:picLocks noChangeAspect="1"/>
          </p:cNvPicPr>
          <p:nvPr/>
        </p:nvPicPr>
        <p:blipFill>
          <a:blip r:embed="rId2"/>
          <a:stretch>
            <a:fillRect/>
          </a:stretch>
        </p:blipFill>
        <p:spPr>
          <a:xfrm>
            <a:off x="839857" y="2266479"/>
            <a:ext cx="5401917" cy="3592281"/>
          </a:xfrm>
          <a:prstGeom prst="rect">
            <a:avLst/>
          </a:prstGeom>
        </p:spPr>
      </p:pic>
      <p:sp>
        <p:nvSpPr>
          <p:cNvPr id="8" name="TextBox 7">
            <a:extLst>
              <a:ext uri="{FF2B5EF4-FFF2-40B4-BE49-F238E27FC236}">
                <a16:creationId xmlns:a16="http://schemas.microsoft.com/office/drawing/2014/main" id="{8DF5A254-60E2-3042-2D0E-44C4010FD0CD}"/>
              </a:ext>
            </a:extLst>
          </p:cNvPr>
          <p:cNvSpPr txBox="1"/>
          <p:nvPr/>
        </p:nvSpPr>
        <p:spPr>
          <a:xfrm>
            <a:off x="6820728" y="1610967"/>
            <a:ext cx="516834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Common Problems</a:t>
            </a:r>
          </a:p>
        </p:txBody>
      </p:sp>
      <p:sp>
        <p:nvSpPr>
          <p:cNvPr id="9" name="TextBox 8">
            <a:extLst>
              <a:ext uri="{FF2B5EF4-FFF2-40B4-BE49-F238E27FC236}">
                <a16:creationId xmlns:a16="http://schemas.microsoft.com/office/drawing/2014/main" id="{1A66565F-9988-3015-1BD2-2B2060FDCA58}"/>
              </a:ext>
            </a:extLst>
          </p:cNvPr>
          <p:cNvSpPr txBox="1"/>
          <p:nvPr/>
        </p:nvSpPr>
        <p:spPr>
          <a:xfrm>
            <a:off x="6870424" y="2273577"/>
            <a:ext cx="49819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Calibri" panose="020F0502020204030204"/>
              </a:rPr>
              <a:t>Body positioning</a:t>
            </a:r>
          </a:p>
        </p:txBody>
      </p:sp>
      <p:sp>
        <p:nvSpPr>
          <p:cNvPr id="10" name="TextBox 9">
            <a:extLst>
              <a:ext uri="{FF2B5EF4-FFF2-40B4-BE49-F238E27FC236}">
                <a16:creationId xmlns:a16="http://schemas.microsoft.com/office/drawing/2014/main" id="{AF103A3E-C06F-0738-F5D9-D5AC7775EB07}"/>
              </a:ext>
            </a:extLst>
          </p:cNvPr>
          <p:cNvSpPr txBox="1"/>
          <p:nvPr/>
        </p:nvSpPr>
        <p:spPr>
          <a:xfrm>
            <a:off x="6870424" y="2712555"/>
            <a:ext cx="49819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Calibri" panose="020F0502020204030204"/>
              </a:rPr>
              <a:t>Non-verbal communication of non-speaking members</a:t>
            </a:r>
            <a:endParaRPr lang="en-US" dirty="0"/>
          </a:p>
        </p:txBody>
      </p:sp>
      <p:sp>
        <p:nvSpPr>
          <p:cNvPr id="11" name="TextBox 10">
            <a:extLst>
              <a:ext uri="{FF2B5EF4-FFF2-40B4-BE49-F238E27FC236}">
                <a16:creationId xmlns:a16="http://schemas.microsoft.com/office/drawing/2014/main" id="{88C3E1E3-BDA4-019A-9090-D1B8A327F859}"/>
              </a:ext>
            </a:extLst>
          </p:cNvPr>
          <p:cNvSpPr txBox="1"/>
          <p:nvPr/>
        </p:nvSpPr>
        <p:spPr>
          <a:xfrm>
            <a:off x="6870424" y="3416576"/>
            <a:ext cx="49819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Calibri" panose="020F0502020204030204"/>
              </a:rPr>
              <a:t>Transitions between speakers</a:t>
            </a:r>
          </a:p>
        </p:txBody>
      </p:sp>
      <p:sp>
        <p:nvSpPr>
          <p:cNvPr id="12" name="TextBox 11">
            <a:extLst>
              <a:ext uri="{FF2B5EF4-FFF2-40B4-BE49-F238E27FC236}">
                <a16:creationId xmlns:a16="http://schemas.microsoft.com/office/drawing/2014/main" id="{6F08F832-9C92-E7AC-7277-AAA818BB4730}"/>
              </a:ext>
            </a:extLst>
          </p:cNvPr>
          <p:cNvSpPr txBox="1"/>
          <p:nvPr/>
        </p:nvSpPr>
        <p:spPr>
          <a:xfrm>
            <a:off x="6870424" y="3872119"/>
            <a:ext cx="49819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Calibri" panose="020F0502020204030204"/>
              </a:rPr>
              <a:t>General inconsistencies</a:t>
            </a:r>
            <a:endParaRPr lang="en-US" dirty="0"/>
          </a:p>
        </p:txBody>
      </p:sp>
      <p:sp>
        <p:nvSpPr>
          <p:cNvPr id="13" name="TextBox 12">
            <a:extLst>
              <a:ext uri="{FF2B5EF4-FFF2-40B4-BE49-F238E27FC236}">
                <a16:creationId xmlns:a16="http://schemas.microsoft.com/office/drawing/2014/main" id="{483A4352-FA43-7C50-3BB3-848D73F2120B}"/>
              </a:ext>
            </a:extLst>
          </p:cNvPr>
          <p:cNvSpPr txBox="1"/>
          <p:nvPr/>
        </p:nvSpPr>
        <p:spPr>
          <a:xfrm>
            <a:off x="7938880" y="4360793"/>
            <a:ext cx="28823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dirty="0">
                <a:cs typeface="Calibri" panose="020F0502020204030204"/>
              </a:rPr>
              <a:t>content</a:t>
            </a:r>
          </a:p>
        </p:txBody>
      </p:sp>
      <p:sp>
        <p:nvSpPr>
          <p:cNvPr id="14" name="TextBox 13">
            <a:extLst>
              <a:ext uri="{FF2B5EF4-FFF2-40B4-BE49-F238E27FC236}">
                <a16:creationId xmlns:a16="http://schemas.microsoft.com/office/drawing/2014/main" id="{034F3B86-3446-5FA9-E9F0-42BC5FE9230E}"/>
              </a:ext>
            </a:extLst>
          </p:cNvPr>
          <p:cNvSpPr txBox="1"/>
          <p:nvPr/>
        </p:nvSpPr>
        <p:spPr>
          <a:xfrm>
            <a:off x="7938880" y="4774923"/>
            <a:ext cx="28823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dirty="0">
                <a:cs typeface="Calibri" panose="020F0502020204030204"/>
              </a:rPr>
              <a:t>voice</a:t>
            </a:r>
            <a:endParaRPr lang="en-US" dirty="0"/>
          </a:p>
        </p:txBody>
      </p:sp>
      <p:sp>
        <p:nvSpPr>
          <p:cNvPr id="15" name="TextBox 14">
            <a:extLst>
              <a:ext uri="{FF2B5EF4-FFF2-40B4-BE49-F238E27FC236}">
                <a16:creationId xmlns:a16="http://schemas.microsoft.com/office/drawing/2014/main" id="{C38D7A33-2011-314E-2EC1-A5FF6BC84F57}"/>
              </a:ext>
            </a:extLst>
          </p:cNvPr>
          <p:cNvSpPr txBox="1"/>
          <p:nvPr/>
        </p:nvSpPr>
        <p:spPr>
          <a:xfrm>
            <a:off x="7938880" y="5205618"/>
            <a:ext cx="28823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dirty="0">
                <a:cs typeface="Calibri" panose="020F0502020204030204"/>
              </a:rPr>
              <a:t>style</a:t>
            </a:r>
          </a:p>
        </p:txBody>
      </p:sp>
    </p:spTree>
    <p:extLst>
      <p:ext uri="{BB962C8B-B14F-4D97-AF65-F5344CB8AC3E}">
        <p14:creationId xmlns:p14="http://schemas.microsoft.com/office/powerpoint/2010/main" val="60160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03152-E360-9751-37DA-241498D62016}"/>
              </a:ext>
            </a:extLst>
          </p:cNvPr>
          <p:cNvSpPr>
            <a:spLocks noGrp="1"/>
          </p:cNvSpPr>
          <p:nvPr>
            <p:ph type="title"/>
          </p:nvPr>
        </p:nvSpPr>
        <p:spPr>
          <a:xfrm>
            <a:off x="609600" y="398963"/>
            <a:ext cx="9380882" cy="538715"/>
          </a:xfrm>
        </p:spPr>
        <p:txBody>
          <a:bodyPr/>
          <a:lstStyle/>
          <a:p>
            <a:r>
              <a:rPr lang="en-US" sz="3600" dirty="0">
                <a:solidFill>
                  <a:srgbClr val="FFFFFF"/>
                </a:solidFill>
                <a:latin typeface="Calibri Light"/>
              </a:rPr>
              <a:t>Problems with team dynamics in presentation</a:t>
            </a:r>
            <a:r>
              <a:rPr lang="en-US" sz="3600" dirty="0">
                <a:solidFill>
                  <a:srgbClr val="FFFFFF"/>
                </a:solidFill>
                <a:latin typeface="Calibri Light"/>
                <a:ea typeface="Calibri Light"/>
                <a:cs typeface="Calibri Light"/>
              </a:rPr>
              <a:t>​</a:t>
            </a:r>
            <a:endParaRPr lang="en-US" dirty="0"/>
          </a:p>
        </p:txBody>
      </p:sp>
      <p:sp>
        <p:nvSpPr>
          <p:cNvPr id="3" name="Content Placeholder 2">
            <a:extLst>
              <a:ext uri="{FF2B5EF4-FFF2-40B4-BE49-F238E27FC236}">
                <a16:creationId xmlns:a16="http://schemas.microsoft.com/office/drawing/2014/main" id="{C211F6D9-8A16-4748-5FAA-57FCDB577F7C}"/>
              </a:ext>
            </a:extLst>
          </p:cNvPr>
          <p:cNvSpPr>
            <a:spLocks noGrp="1"/>
          </p:cNvSpPr>
          <p:nvPr>
            <p:ph idx="1"/>
          </p:nvPr>
        </p:nvSpPr>
        <p:spPr>
          <a:xfrm>
            <a:off x="689113" y="1668255"/>
            <a:ext cx="10258840" cy="524773"/>
          </a:xfrm>
        </p:spPr>
        <p:txBody>
          <a:bodyPr lIns="91440" tIns="45720" rIns="91440" bIns="45720" anchor="t"/>
          <a:lstStyle/>
          <a:p>
            <a:pPr marL="0" indent="0">
              <a:buNone/>
            </a:pPr>
            <a:r>
              <a:rPr lang="en-US" dirty="0">
                <a:cs typeface="Calibri"/>
              </a:rPr>
              <a:t>Team-based delivery skills</a:t>
            </a:r>
          </a:p>
        </p:txBody>
      </p:sp>
      <p:sp>
        <p:nvSpPr>
          <p:cNvPr id="4" name="Date Placeholder 3">
            <a:extLst>
              <a:ext uri="{FF2B5EF4-FFF2-40B4-BE49-F238E27FC236}">
                <a16:creationId xmlns:a16="http://schemas.microsoft.com/office/drawing/2014/main" id="{DF11F074-BB9D-8D87-5353-1EE8BA92AA8D}"/>
              </a:ext>
            </a:extLst>
          </p:cNvPr>
          <p:cNvSpPr>
            <a:spLocks noGrp="1"/>
          </p:cNvSpPr>
          <p:nvPr>
            <p:ph type="dt" sz="half" idx="11"/>
          </p:nvPr>
        </p:nvSpPr>
        <p:spPr/>
        <p:txBody>
          <a:bodyPr/>
          <a:lstStyle/>
          <a:p>
            <a:endParaRPr lang="en-US"/>
          </a:p>
        </p:txBody>
      </p:sp>
      <p:sp>
        <p:nvSpPr>
          <p:cNvPr id="5" name="Footer Placeholder 4">
            <a:extLst>
              <a:ext uri="{FF2B5EF4-FFF2-40B4-BE49-F238E27FC236}">
                <a16:creationId xmlns:a16="http://schemas.microsoft.com/office/drawing/2014/main" id="{18A68999-11A1-6B15-58A7-A527746BA3FA}"/>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78F456A-F092-F654-3764-10E1BBA5DF66}"/>
              </a:ext>
            </a:extLst>
          </p:cNvPr>
          <p:cNvSpPr>
            <a:spLocks noGrp="1"/>
          </p:cNvSpPr>
          <p:nvPr>
            <p:ph type="sldNum" sz="quarter" idx="13"/>
          </p:nvPr>
        </p:nvSpPr>
        <p:spPr/>
        <p:txBody>
          <a:bodyPr/>
          <a:lstStyle/>
          <a:p>
            <a:fld id="{DBA4E684-D84B-E74A-BAD3-84496E53C297}" type="slidenum">
              <a:rPr lang="en-US" dirty="0" smtClean="0"/>
              <a:pPr/>
              <a:t>38</a:t>
            </a:fld>
            <a:endParaRPr lang="en-US" dirty="0"/>
          </a:p>
        </p:txBody>
      </p:sp>
      <p:pic>
        <p:nvPicPr>
          <p:cNvPr id="7" name="Picture 6" descr="A person standing in front of a whiteboard with a group of people sitting at tables&#10;&#10;Description automatically generated">
            <a:extLst>
              <a:ext uri="{FF2B5EF4-FFF2-40B4-BE49-F238E27FC236}">
                <a16:creationId xmlns:a16="http://schemas.microsoft.com/office/drawing/2014/main" id="{7170B11E-7FFE-E7B8-7E78-5E1F2293872E}"/>
              </a:ext>
            </a:extLst>
          </p:cNvPr>
          <p:cNvPicPr>
            <a:picLocks noChangeAspect="1"/>
          </p:cNvPicPr>
          <p:nvPr/>
        </p:nvPicPr>
        <p:blipFill>
          <a:blip r:embed="rId2"/>
          <a:stretch>
            <a:fillRect/>
          </a:stretch>
        </p:blipFill>
        <p:spPr>
          <a:xfrm>
            <a:off x="839857" y="2266479"/>
            <a:ext cx="5401917" cy="3592281"/>
          </a:xfrm>
          <a:prstGeom prst="rect">
            <a:avLst/>
          </a:prstGeom>
        </p:spPr>
      </p:pic>
      <p:sp>
        <p:nvSpPr>
          <p:cNvPr id="8" name="TextBox 7">
            <a:extLst>
              <a:ext uri="{FF2B5EF4-FFF2-40B4-BE49-F238E27FC236}">
                <a16:creationId xmlns:a16="http://schemas.microsoft.com/office/drawing/2014/main" id="{8DF5A254-60E2-3042-2D0E-44C4010FD0CD}"/>
              </a:ext>
            </a:extLst>
          </p:cNvPr>
          <p:cNvSpPr txBox="1"/>
          <p:nvPr/>
        </p:nvSpPr>
        <p:spPr>
          <a:xfrm>
            <a:off x="6820728" y="1610967"/>
            <a:ext cx="516834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accent1"/>
                </a:solidFill>
                <a:cs typeface="Calibri"/>
              </a:rPr>
              <a:t>Solutions!</a:t>
            </a:r>
            <a:endParaRPr lang="en-US" dirty="0">
              <a:solidFill>
                <a:schemeClr val="accent1"/>
              </a:solidFill>
              <a:cs typeface="Calibri"/>
            </a:endParaRPr>
          </a:p>
        </p:txBody>
      </p:sp>
      <p:sp>
        <p:nvSpPr>
          <p:cNvPr id="9" name="TextBox 8">
            <a:extLst>
              <a:ext uri="{FF2B5EF4-FFF2-40B4-BE49-F238E27FC236}">
                <a16:creationId xmlns:a16="http://schemas.microsoft.com/office/drawing/2014/main" id="{1A66565F-9988-3015-1BD2-2B2060FDCA58}"/>
              </a:ext>
            </a:extLst>
          </p:cNvPr>
          <p:cNvSpPr txBox="1"/>
          <p:nvPr/>
        </p:nvSpPr>
        <p:spPr>
          <a:xfrm>
            <a:off x="6870424" y="2273577"/>
            <a:ext cx="49819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dirty="0">
                <a:cs typeface="Calibri" panose="020F0502020204030204"/>
              </a:rPr>
              <a:t>Physical position</a:t>
            </a:r>
            <a:r>
              <a:rPr lang="en-US" dirty="0">
                <a:cs typeface="Calibri" panose="020F0502020204030204"/>
              </a:rPr>
              <a:t> – be orderly</a:t>
            </a:r>
            <a:endParaRPr lang="en-US" dirty="0"/>
          </a:p>
        </p:txBody>
      </p:sp>
      <p:sp>
        <p:nvSpPr>
          <p:cNvPr id="10" name="TextBox 9">
            <a:extLst>
              <a:ext uri="{FF2B5EF4-FFF2-40B4-BE49-F238E27FC236}">
                <a16:creationId xmlns:a16="http://schemas.microsoft.com/office/drawing/2014/main" id="{AF103A3E-C06F-0738-F5D9-D5AC7775EB07}"/>
              </a:ext>
            </a:extLst>
          </p:cNvPr>
          <p:cNvSpPr txBox="1"/>
          <p:nvPr/>
        </p:nvSpPr>
        <p:spPr>
          <a:xfrm>
            <a:off x="6870424" y="2712555"/>
            <a:ext cx="49819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dirty="0">
                <a:cs typeface="Calibri" panose="020F0502020204030204"/>
              </a:rPr>
              <a:t>Nonverbal communication</a:t>
            </a:r>
            <a:r>
              <a:rPr lang="en-US" dirty="0">
                <a:cs typeface="Calibri" panose="020F0502020204030204"/>
              </a:rPr>
              <a:t> – communicate interest in the entire presentation</a:t>
            </a:r>
          </a:p>
        </p:txBody>
      </p:sp>
      <p:sp>
        <p:nvSpPr>
          <p:cNvPr id="11" name="TextBox 10">
            <a:extLst>
              <a:ext uri="{FF2B5EF4-FFF2-40B4-BE49-F238E27FC236}">
                <a16:creationId xmlns:a16="http://schemas.microsoft.com/office/drawing/2014/main" id="{88C3E1E3-BDA4-019A-9090-D1B8A327F859}"/>
              </a:ext>
            </a:extLst>
          </p:cNvPr>
          <p:cNvSpPr txBox="1"/>
          <p:nvPr/>
        </p:nvSpPr>
        <p:spPr>
          <a:xfrm>
            <a:off x="7499902" y="3433141"/>
            <a:ext cx="49819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Calibri" panose="020F0502020204030204"/>
              </a:rPr>
              <a:t>Use strong and confident body language</a:t>
            </a:r>
            <a:endParaRPr lang="en-US" dirty="0"/>
          </a:p>
        </p:txBody>
      </p:sp>
      <p:sp>
        <p:nvSpPr>
          <p:cNvPr id="12" name="TextBox 11">
            <a:extLst>
              <a:ext uri="{FF2B5EF4-FFF2-40B4-BE49-F238E27FC236}">
                <a16:creationId xmlns:a16="http://schemas.microsoft.com/office/drawing/2014/main" id="{6F08F832-9C92-E7AC-7277-AAA818BB4730}"/>
              </a:ext>
            </a:extLst>
          </p:cNvPr>
          <p:cNvSpPr txBox="1"/>
          <p:nvPr/>
        </p:nvSpPr>
        <p:spPr>
          <a:xfrm>
            <a:off x="7499902" y="3838989"/>
            <a:ext cx="41040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Calibri" panose="020F0502020204030204"/>
              </a:rPr>
              <a:t>Look at speaker with interest</a:t>
            </a:r>
          </a:p>
        </p:txBody>
      </p:sp>
      <p:sp>
        <p:nvSpPr>
          <p:cNvPr id="13" name="TextBox 12">
            <a:extLst>
              <a:ext uri="{FF2B5EF4-FFF2-40B4-BE49-F238E27FC236}">
                <a16:creationId xmlns:a16="http://schemas.microsoft.com/office/drawing/2014/main" id="{483A4352-FA43-7C50-3BB3-848D73F2120B}"/>
              </a:ext>
            </a:extLst>
          </p:cNvPr>
          <p:cNvSpPr txBox="1"/>
          <p:nvPr/>
        </p:nvSpPr>
        <p:spPr>
          <a:xfrm>
            <a:off x="7499902" y="4286250"/>
            <a:ext cx="44808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panose="020F0502020204030204"/>
              </a:rPr>
              <a:t>Pay attention to nonverbal signals you're giving (e.g. facial, crossed arms, fidgeting)</a:t>
            </a:r>
            <a:endParaRPr lang="en-US" dirty="0"/>
          </a:p>
        </p:txBody>
      </p:sp>
      <p:sp>
        <p:nvSpPr>
          <p:cNvPr id="14" name="TextBox 13">
            <a:extLst>
              <a:ext uri="{FF2B5EF4-FFF2-40B4-BE49-F238E27FC236}">
                <a16:creationId xmlns:a16="http://schemas.microsoft.com/office/drawing/2014/main" id="{034F3B86-3446-5FA9-E9F0-42BC5FE9230E}"/>
              </a:ext>
            </a:extLst>
          </p:cNvPr>
          <p:cNvSpPr txBox="1"/>
          <p:nvPr/>
        </p:nvSpPr>
        <p:spPr>
          <a:xfrm>
            <a:off x="6961532" y="5031684"/>
            <a:ext cx="4795629" cy="3730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cs typeface="Calibri" panose="020F0502020204030204"/>
              </a:rPr>
              <a:t>Introductions and transitions</a:t>
            </a:r>
          </a:p>
        </p:txBody>
      </p:sp>
      <p:sp>
        <p:nvSpPr>
          <p:cNvPr id="15" name="TextBox 14">
            <a:extLst>
              <a:ext uri="{FF2B5EF4-FFF2-40B4-BE49-F238E27FC236}">
                <a16:creationId xmlns:a16="http://schemas.microsoft.com/office/drawing/2014/main" id="{C38D7A33-2011-314E-2EC1-A5FF6BC84F57}"/>
              </a:ext>
            </a:extLst>
          </p:cNvPr>
          <p:cNvSpPr txBox="1"/>
          <p:nvPr/>
        </p:nvSpPr>
        <p:spPr>
          <a:xfrm>
            <a:off x="7508184" y="5454096"/>
            <a:ext cx="44808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panose="020F0502020204030204"/>
              </a:rPr>
              <a:t>Team members should practice smooth transitions between speakers</a:t>
            </a:r>
            <a:endParaRPr lang="en-US" dirty="0"/>
          </a:p>
        </p:txBody>
      </p:sp>
    </p:spTree>
    <p:extLst>
      <p:ext uri="{BB962C8B-B14F-4D97-AF65-F5344CB8AC3E}">
        <p14:creationId xmlns:p14="http://schemas.microsoft.com/office/powerpoint/2010/main" val="271762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348BE6-9C06-3A00-E990-A29B473A208E}"/>
              </a:ext>
            </a:extLst>
          </p:cNvPr>
          <p:cNvSpPr txBox="1"/>
          <p:nvPr/>
        </p:nvSpPr>
        <p:spPr>
          <a:xfrm>
            <a:off x="699713" y="248038"/>
            <a:ext cx="7063721" cy="1159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700" kern="1200" dirty="0">
                <a:solidFill>
                  <a:srgbClr val="FFFFFF"/>
                </a:solidFill>
                <a:latin typeface="+mj-lt"/>
                <a:ea typeface="+mj-ea"/>
                <a:cs typeface="+mj-cs"/>
                <a:hlinkClick r:id="rId3"/>
              </a:rPr>
              <a:t>Monroe's motivated sequence </a:t>
            </a:r>
            <a:r>
              <a:rPr lang="en-US" sz="3700" kern="1200" dirty="0">
                <a:solidFill>
                  <a:srgbClr val="FFFFFF"/>
                </a:solidFill>
                <a:latin typeface="+mj-lt"/>
                <a:ea typeface="+mj-ea"/>
                <a:cs typeface="+mj-cs"/>
              </a:rPr>
              <a:t>(MMS)</a:t>
            </a:r>
          </a:p>
        </p:txBody>
      </p:sp>
      <p:pic>
        <p:nvPicPr>
          <p:cNvPr id="2" name="Picture 1" descr="A screen shot of a graph&#10;&#10;Description automatically generated">
            <a:extLst>
              <a:ext uri="{FF2B5EF4-FFF2-40B4-BE49-F238E27FC236}">
                <a16:creationId xmlns:a16="http://schemas.microsoft.com/office/drawing/2014/main" id="{EDFC9214-1724-A156-01EB-8D6DBF3EDFA8}"/>
              </a:ext>
            </a:extLst>
          </p:cNvPr>
          <p:cNvPicPr>
            <a:picLocks noChangeAspect="1"/>
          </p:cNvPicPr>
          <p:nvPr/>
        </p:nvPicPr>
        <p:blipFill>
          <a:blip r:embed="rId4"/>
          <a:stretch>
            <a:fillRect/>
          </a:stretch>
        </p:blipFill>
        <p:spPr>
          <a:xfrm>
            <a:off x="2416528" y="1966293"/>
            <a:ext cx="7358943" cy="4452160"/>
          </a:xfrm>
          <a:prstGeom prst="rect">
            <a:avLst/>
          </a:prstGeom>
        </p:spPr>
      </p:pic>
    </p:spTree>
    <p:extLst>
      <p:ext uri="{BB962C8B-B14F-4D97-AF65-F5344CB8AC3E}">
        <p14:creationId xmlns:p14="http://schemas.microsoft.com/office/powerpoint/2010/main" val="2988425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878B7-D885-F9B2-FBC3-3414DC21341B}"/>
              </a:ext>
            </a:extLst>
          </p:cNvPr>
          <p:cNvSpPr>
            <a:spLocks noGrp="1"/>
          </p:cNvSpPr>
          <p:nvPr>
            <p:ph type="title"/>
          </p:nvPr>
        </p:nvSpPr>
        <p:spPr>
          <a:xfrm>
            <a:off x="609599" y="398963"/>
            <a:ext cx="10183091" cy="563562"/>
          </a:xfrm>
        </p:spPr>
        <p:txBody>
          <a:bodyPr lIns="91440" tIns="45720" rIns="91440" bIns="45720" anchor="t"/>
          <a:lstStyle/>
          <a:p>
            <a:r>
              <a:rPr lang="en-US" sz="3200" dirty="0">
                <a:ea typeface="Calibri Light"/>
                <a:cs typeface="Calibri Light"/>
              </a:rPr>
              <a:t>Let us keep the conversation going: Elevator Speech</a:t>
            </a:r>
            <a:endParaRPr lang="en-US" sz="3200" dirty="0">
              <a:cs typeface="Calibri Light"/>
            </a:endParaRPr>
          </a:p>
        </p:txBody>
      </p:sp>
      <p:sp>
        <p:nvSpPr>
          <p:cNvPr id="3" name="Content Placeholder 2">
            <a:extLst>
              <a:ext uri="{FF2B5EF4-FFF2-40B4-BE49-F238E27FC236}">
                <a16:creationId xmlns:a16="http://schemas.microsoft.com/office/drawing/2014/main" id="{1C813D6C-9C34-2A20-93D2-1582F55A53BE}"/>
              </a:ext>
            </a:extLst>
          </p:cNvPr>
          <p:cNvSpPr>
            <a:spLocks noGrp="1"/>
          </p:cNvSpPr>
          <p:nvPr>
            <p:ph idx="1"/>
          </p:nvPr>
        </p:nvSpPr>
        <p:spPr>
          <a:xfrm>
            <a:off x="838200" y="1825625"/>
            <a:ext cx="10727267" cy="1056393"/>
          </a:xfrm>
        </p:spPr>
        <p:txBody>
          <a:bodyPr lIns="91440" tIns="45720" rIns="91440" bIns="45720" anchor="t"/>
          <a:lstStyle/>
          <a:p>
            <a:r>
              <a:rPr lang="en-US" dirty="0">
                <a:ea typeface="Calibri"/>
                <a:cs typeface="Calibri"/>
              </a:rPr>
              <a:t>What was the most challenging aspect of creating your elevator pitch? How did you overcome it?</a:t>
            </a:r>
            <a:endParaRPr lang="en-US" dirty="0"/>
          </a:p>
        </p:txBody>
      </p:sp>
      <p:sp>
        <p:nvSpPr>
          <p:cNvPr id="4" name="Date Placeholder 3">
            <a:extLst>
              <a:ext uri="{FF2B5EF4-FFF2-40B4-BE49-F238E27FC236}">
                <a16:creationId xmlns:a16="http://schemas.microsoft.com/office/drawing/2014/main" id="{6E5C682A-D673-1926-C981-EF7B6306241B}"/>
              </a:ext>
            </a:extLst>
          </p:cNvPr>
          <p:cNvSpPr>
            <a:spLocks noGrp="1"/>
          </p:cNvSpPr>
          <p:nvPr>
            <p:ph type="dt" sz="half" idx="11"/>
          </p:nvPr>
        </p:nvSpPr>
        <p:spPr/>
        <p:txBody>
          <a:bodyPr/>
          <a:lstStyle/>
          <a:p>
            <a:endParaRPr lang="en-US"/>
          </a:p>
        </p:txBody>
      </p:sp>
      <p:sp>
        <p:nvSpPr>
          <p:cNvPr id="5" name="Footer Placeholder 4">
            <a:extLst>
              <a:ext uri="{FF2B5EF4-FFF2-40B4-BE49-F238E27FC236}">
                <a16:creationId xmlns:a16="http://schemas.microsoft.com/office/drawing/2014/main" id="{A5950E00-7133-15F0-B558-CB092EC5C409}"/>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DF69BCBB-C887-3B68-4769-E038C97FD74B}"/>
              </a:ext>
            </a:extLst>
          </p:cNvPr>
          <p:cNvSpPr>
            <a:spLocks noGrp="1"/>
          </p:cNvSpPr>
          <p:nvPr>
            <p:ph type="sldNum" sz="quarter" idx="13"/>
          </p:nvPr>
        </p:nvSpPr>
        <p:spPr/>
        <p:txBody>
          <a:bodyPr/>
          <a:lstStyle/>
          <a:p>
            <a:fld id="{DBA4E684-D84B-E74A-BAD3-84496E53C297}" type="slidenum">
              <a:rPr lang="en-US" smtClean="0"/>
              <a:pPr/>
              <a:t>4</a:t>
            </a:fld>
            <a:endParaRPr lang="en-US"/>
          </a:p>
        </p:txBody>
      </p:sp>
      <p:sp>
        <p:nvSpPr>
          <p:cNvPr id="8" name="Content Placeholder 2">
            <a:extLst>
              <a:ext uri="{FF2B5EF4-FFF2-40B4-BE49-F238E27FC236}">
                <a16:creationId xmlns:a16="http://schemas.microsoft.com/office/drawing/2014/main" id="{95B92495-3B99-66B5-9A77-AFB08E3A01FC}"/>
              </a:ext>
            </a:extLst>
          </p:cNvPr>
          <p:cNvSpPr txBox="1">
            <a:spLocks/>
          </p:cNvSpPr>
          <p:nvPr/>
        </p:nvSpPr>
        <p:spPr>
          <a:xfrm>
            <a:off x="835378" y="2810581"/>
            <a:ext cx="10727267" cy="105639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6DADE4"/>
              </a:buClr>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ea typeface="Calibri"/>
                <a:cs typeface="Calibri"/>
              </a:rPr>
              <a:t>What strategies did you use to make your elevator speech memorable and engaging to the listener?</a:t>
            </a:r>
          </a:p>
        </p:txBody>
      </p:sp>
      <p:sp>
        <p:nvSpPr>
          <p:cNvPr id="12" name="Content Placeholder 2">
            <a:extLst>
              <a:ext uri="{FF2B5EF4-FFF2-40B4-BE49-F238E27FC236}">
                <a16:creationId xmlns:a16="http://schemas.microsoft.com/office/drawing/2014/main" id="{0E8BAE21-FF62-D0AC-E5B4-68EA5234C2DF}"/>
              </a:ext>
            </a:extLst>
          </p:cNvPr>
          <p:cNvSpPr txBox="1">
            <a:spLocks/>
          </p:cNvSpPr>
          <p:nvPr/>
        </p:nvSpPr>
        <p:spPr>
          <a:xfrm>
            <a:off x="843116" y="3870735"/>
            <a:ext cx="10727267" cy="105639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6DADE4"/>
              </a:buClr>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ea typeface="Calibri"/>
                <a:cs typeface="Calibri"/>
              </a:rPr>
              <a:t>How did peer feedback influence your final pitch?</a:t>
            </a:r>
          </a:p>
        </p:txBody>
      </p:sp>
      <p:sp>
        <p:nvSpPr>
          <p:cNvPr id="13" name="Content Placeholder 2">
            <a:extLst>
              <a:ext uri="{FF2B5EF4-FFF2-40B4-BE49-F238E27FC236}">
                <a16:creationId xmlns:a16="http://schemas.microsoft.com/office/drawing/2014/main" id="{4693D503-FD90-42FE-DF1B-713A94E2C05B}"/>
              </a:ext>
            </a:extLst>
          </p:cNvPr>
          <p:cNvSpPr txBox="1">
            <a:spLocks/>
          </p:cNvSpPr>
          <p:nvPr/>
        </p:nvSpPr>
        <p:spPr>
          <a:xfrm>
            <a:off x="834922" y="4534412"/>
            <a:ext cx="10727267" cy="105639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6DADE4"/>
              </a:buClr>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ea typeface="Calibri"/>
              <a:cs typeface="Calibri"/>
            </a:endParaRPr>
          </a:p>
        </p:txBody>
      </p:sp>
      <p:sp>
        <p:nvSpPr>
          <p:cNvPr id="7" name="Content Placeholder 2">
            <a:extLst>
              <a:ext uri="{FF2B5EF4-FFF2-40B4-BE49-F238E27FC236}">
                <a16:creationId xmlns:a16="http://schemas.microsoft.com/office/drawing/2014/main" id="{D8481ECB-1F63-7BB2-B835-D3461D818EEE}"/>
              </a:ext>
            </a:extLst>
          </p:cNvPr>
          <p:cNvSpPr txBox="1">
            <a:spLocks/>
          </p:cNvSpPr>
          <p:nvPr/>
        </p:nvSpPr>
        <p:spPr>
          <a:xfrm>
            <a:off x="836712" y="4536684"/>
            <a:ext cx="10727267" cy="105639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6DADE4"/>
              </a:buClr>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cs typeface="Calibri"/>
              </a:rPr>
              <a:t>Were there any surprises or unexpected reactions when you presented your elevator speech to others?</a:t>
            </a:r>
            <a:endParaRPr lang="en-US" dirty="0"/>
          </a:p>
        </p:txBody>
      </p:sp>
      <p:sp>
        <p:nvSpPr>
          <p:cNvPr id="9" name="Content Placeholder 2">
            <a:extLst>
              <a:ext uri="{FF2B5EF4-FFF2-40B4-BE49-F238E27FC236}">
                <a16:creationId xmlns:a16="http://schemas.microsoft.com/office/drawing/2014/main" id="{12C41699-319F-15A8-93B2-13356F59A440}"/>
              </a:ext>
            </a:extLst>
          </p:cNvPr>
          <p:cNvSpPr txBox="1">
            <a:spLocks/>
          </p:cNvSpPr>
          <p:nvPr/>
        </p:nvSpPr>
        <p:spPr>
          <a:xfrm>
            <a:off x="836712" y="5535608"/>
            <a:ext cx="10727267" cy="105639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6DADE4"/>
              </a:buClr>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cs typeface="Calibri"/>
              </a:rPr>
              <a:t>Looking back, what would you do differently? What did you learn from this exercise that you can apply in future professional situations?</a:t>
            </a:r>
            <a:endParaRPr lang="en-US" dirty="0"/>
          </a:p>
        </p:txBody>
      </p:sp>
    </p:spTree>
    <p:extLst>
      <p:ext uri="{BB962C8B-B14F-4D97-AF65-F5344CB8AC3E}">
        <p14:creationId xmlns:p14="http://schemas.microsoft.com/office/powerpoint/2010/main" val="383844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12" grpId="0"/>
      <p:bldP spid="7"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oup of boxes with white text&#10;&#10;Description automatically generated">
            <a:extLst>
              <a:ext uri="{FF2B5EF4-FFF2-40B4-BE49-F238E27FC236}">
                <a16:creationId xmlns:a16="http://schemas.microsoft.com/office/drawing/2014/main" id="{5CC2D9CE-C58B-7071-816C-FBF8CF49CF3A}"/>
              </a:ext>
            </a:extLst>
          </p:cNvPr>
          <p:cNvPicPr>
            <a:picLocks noChangeAspect="1"/>
          </p:cNvPicPr>
          <p:nvPr/>
        </p:nvPicPr>
        <p:blipFill rotWithShape="1">
          <a:blip r:embed="rId2"/>
          <a:srcRect r="7999" b="-1"/>
          <a:stretch/>
        </p:blipFill>
        <p:spPr>
          <a:xfrm>
            <a:off x="20" y="10"/>
            <a:ext cx="12191979" cy="6857988"/>
          </a:xfrm>
          <a:prstGeom prst="rect">
            <a:avLst/>
          </a:prstGeom>
          <a:effectLst>
            <a:outerShdw blurRad="596900" dist="330200" dir="8820000" sx="87000" sy="87000" algn="ctr" rotWithShape="0">
              <a:srgbClr val="000000">
                <a:alpha val="29000"/>
              </a:srgbClr>
            </a:outerShdw>
          </a:effectLst>
        </p:spPr>
      </p:pic>
    </p:spTree>
    <p:extLst>
      <p:ext uri="{BB962C8B-B14F-4D97-AF65-F5344CB8AC3E}">
        <p14:creationId xmlns:p14="http://schemas.microsoft.com/office/powerpoint/2010/main" val="1129215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Online Media 1" title="com 101 infomercial and Monroe's Motivated Sequence">
            <a:hlinkClick r:id="" action="ppaction://media"/>
            <a:extLst>
              <a:ext uri="{FF2B5EF4-FFF2-40B4-BE49-F238E27FC236}">
                <a16:creationId xmlns:a16="http://schemas.microsoft.com/office/drawing/2014/main" id="{4043FE20-CE2F-1BBE-AF19-018CFF16C4F0}"/>
              </a:ext>
            </a:extLst>
          </p:cNvPr>
          <p:cNvPicPr>
            <a:picLocks noRot="1" noChangeAspect="1"/>
          </p:cNvPicPr>
          <p:nvPr>
            <a:videoFile r:link="rId1"/>
          </p:nvPr>
        </p:nvPicPr>
        <p:blipFill>
          <a:blip r:embed="rId4"/>
          <a:stretch>
            <a:fillRect/>
          </a:stretch>
        </p:blipFill>
        <p:spPr>
          <a:xfrm>
            <a:off x="2381955" y="643466"/>
            <a:ext cx="7428089" cy="5571067"/>
          </a:xfrm>
          <a:prstGeom prst="rect">
            <a:avLst/>
          </a:prstGeom>
        </p:spPr>
      </p:pic>
    </p:spTree>
    <p:extLst>
      <p:ext uri="{BB962C8B-B14F-4D97-AF65-F5344CB8AC3E}">
        <p14:creationId xmlns:p14="http://schemas.microsoft.com/office/powerpoint/2010/main" val="38502530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64E231-7D50-E3D2-5E07-64399947F4C3}"/>
              </a:ext>
            </a:extLst>
          </p:cNvPr>
          <p:cNvSpPr>
            <a:spLocks noGrp="1"/>
          </p:cNvSpPr>
          <p:nvPr>
            <p:ph type="sldNum" sz="quarter" idx="12"/>
          </p:nvPr>
        </p:nvSpPr>
        <p:spPr/>
        <p:txBody>
          <a:bodyPr/>
          <a:lstStyle/>
          <a:p>
            <a:fld id="{DBA4E684-D84B-E74A-BAD3-84496E53C297}" type="slidenum">
              <a:rPr lang="en-US" smtClean="0"/>
              <a:pPr/>
              <a:t>42</a:t>
            </a:fld>
            <a:endParaRPr lang="en-US"/>
          </a:p>
        </p:txBody>
      </p:sp>
      <p:sp>
        <p:nvSpPr>
          <p:cNvPr id="3" name="Title 2">
            <a:extLst>
              <a:ext uri="{FF2B5EF4-FFF2-40B4-BE49-F238E27FC236}">
                <a16:creationId xmlns:a16="http://schemas.microsoft.com/office/drawing/2014/main" id="{FFB21E82-060A-1127-B76F-85F9855F836F}"/>
              </a:ext>
            </a:extLst>
          </p:cNvPr>
          <p:cNvSpPr>
            <a:spLocks noGrp="1"/>
          </p:cNvSpPr>
          <p:nvPr>
            <p:ph type="ctrTitle"/>
          </p:nvPr>
        </p:nvSpPr>
        <p:spPr>
          <a:xfrm>
            <a:off x="6268279" y="685800"/>
            <a:ext cx="6241773" cy="5486400"/>
          </a:xfrm>
        </p:spPr>
        <p:txBody>
          <a:bodyPr/>
          <a:lstStyle/>
          <a:p>
            <a:r>
              <a:rPr lang="en-US" sz="5400" dirty="0"/>
              <a:t>Book review: come up with one multiple choices question on discussion board:</a:t>
            </a:r>
            <a:br>
              <a:rPr lang="en-US" sz="5400" dirty="0"/>
            </a:br>
            <a:r>
              <a:rPr lang="en-US" sz="1200" dirty="0"/>
              <a:t>Book: Duarte</a:t>
            </a:r>
            <a:br>
              <a:rPr lang="en-US" sz="1200" dirty="0"/>
            </a:br>
            <a:r>
              <a:rPr lang="en-US" sz="1200" dirty="0"/>
              <a:t>Group 1 – Section 2</a:t>
            </a:r>
            <a:br>
              <a:rPr lang="en-US" sz="1200" dirty="0"/>
            </a:br>
            <a:r>
              <a:rPr lang="en-US" sz="1200" dirty="0"/>
              <a:t>Group 2 – Section 3</a:t>
            </a:r>
            <a:br>
              <a:rPr lang="en-US" sz="1200" dirty="0"/>
            </a:br>
            <a:r>
              <a:rPr lang="en-US" sz="1200" dirty="0"/>
              <a:t>Group 3 – Section 4 </a:t>
            </a:r>
            <a:br>
              <a:rPr lang="en-US" sz="1200" dirty="0"/>
            </a:br>
            <a:r>
              <a:rPr lang="en-US" sz="1200" dirty="0"/>
              <a:t>Group 4 – Section 5</a:t>
            </a:r>
            <a:br>
              <a:rPr lang="en-US" sz="1200" dirty="0"/>
            </a:br>
            <a:r>
              <a:rPr lang="en-US" sz="1200" dirty="0"/>
              <a:t>Group 5 – Section 2</a:t>
            </a:r>
            <a:br>
              <a:rPr lang="en-US" sz="1200" dirty="0"/>
            </a:br>
            <a:r>
              <a:rPr lang="en-US" sz="1200" dirty="0"/>
              <a:t>Group 6 – Section 3</a:t>
            </a:r>
            <a:br>
              <a:rPr lang="en-US" sz="1200" dirty="0"/>
            </a:br>
            <a:r>
              <a:rPr lang="en-US" sz="1200" dirty="0"/>
              <a:t>Group 7 – Section 4 </a:t>
            </a:r>
            <a:br>
              <a:rPr lang="en-US" sz="1200" dirty="0"/>
            </a:br>
            <a:endParaRPr lang="en-US" sz="1200" dirty="0"/>
          </a:p>
        </p:txBody>
      </p:sp>
    </p:spTree>
    <p:extLst>
      <p:ext uri="{BB962C8B-B14F-4D97-AF65-F5344CB8AC3E}">
        <p14:creationId xmlns:p14="http://schemas.microsoft.com/office/powerpoint/2010/main" val="38798906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3CB1D-E381-F6D7-42B9-8AAC151E8D1B}"/>
              </a:ext>
            </a:extLst>
          </p:cNvPr>
          <p:cNvSpPr>
            <a:spLocks noGrp="1"/>
          </p:cNvSpPr>
          <p:nvPr>
            <p:ph type="title"/>
          </p:nvPr>
        </p:nvSpPr>
        <p:spPr/>
        <p:txBody>
          <a:bodyPr lIns="91440" tIns="45720" rIns="91440" bIns="45720" anchor="t"/>
          <a:lstStyle/>
          <a:p>
            <a:r>
              <a:rPr lang="en-US" dirty="0">
                <a:ea typeface="Calibri Light"/>
                <a:cs typeface="Calibri Light"/>
              </a:rPr>
              <a:t>MMS Team Presentation Activity</a:t>
            </a:r>
            <a:endParaRPr lang="en-US" dirty="0"/>
          </a:p>
        </p:txBody>
      </p:sp>
      <p:sp>
        <p:nvSpPr>
          <p:cNvPr id="3" name="Content Placeholder 2">
            <a:extLst>
              <a:ext uri="{FF2B5EF4-FFF2-40B4-BE49-F238E27FC236}">
                <a16:creationId xmlns:a16="http://schemas.microsoft.com/office/drawing/2014/main" id="{36F94323-528D-D478-A60A-073790932AA0}"/>
              </a:ext>
            </a:extLst>
          </p:cNvPr>
          <p:cNvSpPr>
            <a:spLocks noGrp="1"/>
          </p:cNvSpPr>
          <p:nvPr>
            <p:ph idx="1"/>
          </p:nvPr>
        </p:nvSpPr>
        <p:spPr>
          <a:xfrm>
            <a:off x="838200" y="1825625"/>
            <a:ext cx="10484498" cy="1785420"/>
          </a:xfrm>
        </p:spPr>
        <p:txBody>
          <a:bodyPr lIns="91440" tIns="45720" rIns="91440" bIns="45720" anchor="t"/>
          <a:lstStyle/>
          <a:p>
            <a:r>
              <a:rPr lang="en-US" dirty="0">
                <a:ea typeface="Calibri"/>
                <a:cs typeface="Calibri"/>
              </a:rPr>
              <a:t>Goal: You have 15 minutes to invent a marketing campaign and develop a persuasive team presentation that follows the MMS format of Persuasive Speech/Pitch.</a:t>
            </a:r>
          </a:p>
          <a:p>
            <a:endParaRPr lang="en-US" dirty="0">
              <a:ea typeface="Calibri"/>
              <a:cs typeface="Calibri"/>
            </a:endParaRPr>
          </a:p>
        </p:txBody>
      </p:sp>
      <p:sp>
        <p:nvSpPr>
          <p:cNvPr id="4" name="Date Placeholder 3">
            <a:extLst>
              <a:ext uri="{FF2B5EF4-FFF2-40B4-BE49-F238E27FC236}">
                <a16:creationId xmlns:a16="http://schemas.microsoft.com/office/drawing/2014/main" id="{5F0030AE-9CB2-AA25-392C-452DBEA5EB1B}"/>
              </a:ext>
            </a:extLst>
          </p:cNvPr>
          <p:cNvSpPr>
            <a:spLocks noGrp="1"/>
          </p:cNvSpPr>
          <p:nvPr>
            <p:ph type="dt" sz="half" idx="11"/>
          </p:nvPr>
        </p:nvSpPr>
        <p:spPr/>
        <p:txBody>
          <a:bodyPr/>
          <a:lstStyle/>
          <a:p>
            <a:endParaRPr lang="en-US"/>
          </a:p>
        </p:txBody>
      </p:sp>
      <p:sp>
        <p:nvSpPr>
          <p:cNvPr id="5" name="Footer Placeholder 4">
            <a:extLst>
              <a:ext uri="{FF2B5EF4-FFF2-40B4-BE49-F238E27FC236}">
                <a16:creationId xmlns:a16="http://schemas.microsoft.com/office/drawing/2014/main" id="{535E3128-3FB6-D9F5-D911-F0BA9E0C91CB}"/>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5B533465-19E5-AA1F-E6D0-DB3BE4003AD8}"/>
              </a:ext>
            </a:extLst>
          </p:cNvPr>
          <p:cNvSpPr>
            <a:spLocks noGrp="1"/>
          </p:cNvSpPr>
          <p:nvPr>
            <p:ph type="sldNum" sz="quarter" idx="13"/>
          </p:nvPr>
        </p:nvSpPr>
        <p:spPr/>
        <p:txBody>
          <a:bodyPr/>
          <a:lstStyle/>
          <a:p>
            <a:fld id="{DBA4E684-D84B-E74A-BAD3-84496E53C297}" type="slidenum">
              <a:rPr lang="en-US" smtClean="0"/>
              <a:pPr/>
              <a:t>43</a:t>
            </a:fld>
            <a:endParaRPr lang="en-US"/>
          </a:p>
        </p:txBody>
      </p:sp>
      <p:sp>
        <p:nvSpPr>
          <p:cNvPr id="7" name="TextBox 6">
            <a:extLst>
              <a:ext uri="{FF2B5EF4-FFF2-40B4-BE49-F238E27FC236}">
                <a16:creationId xmlns:a16="http://schemas.microsoft.com/office/drawing/2014/main" id="{681909E7-DD7A-8D1B-414D-89F88F09E888}"/>
              </a:ext>
            </a:extLst>
          </p:cNvPr>
          <p:cNvSpPr txBox="1"/>
          <p:nvPr/>
        </p:nvSpPr>
        <p:spPr>
          <a:xfrm>
            <a:off x="870857" y="3498978"/>
            <a:ext cx="10450285"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dirty="0">
                <a:ea typeface="+mn-lt"/>
                <a:cs typeface="+mn-lt"/>
              </a:rPr>
              <a:t>Each member will be responsible for developing one MMS step in the presentation, and the team will be evaluated on consistency in terms of content and demonstrated team delivery skills.</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01847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A0DA2-E9CB-704A-2EBB-4CB6657BE76E}"/>
              </a:ext>
            </a:extLst>
          </p:cNvPr>
          <p:cNvSpPr>
            <a:spLocks noGrp="1"/>
          </p:cNvSpPr>
          <p:nvPr>
            <p:ph type="title"/>
          </p:nvPr>
        </p:nvSpPr>
        <p:spPr/>
        <p:txBody>
          <a:bodyPr lIns="91440" tIns="45720" rIns="91440" bIns="45720" anchor="t"/>
          <a:lstStyle/>
          <a:p>
            <a:r>
              <a:rPr lang="en-US" dirty="0">
                <a:ea typeface="Calibri Light"/>
                <a:cs typeface="Calibri Light"/>
              </a:rPr>
              <a:t>MMS Planning worksheet</a:t>
            </a:r>
            <a:endParaRPr lang="en-US" dirty="0"/>
          </a:p>
        </p:txBody>
      </p:sp>
      <p:sp>
        <p:nvSpPr>
          <p:cNvPr id="3" name="Content Placeholder 2">
            <a:extLst>
              <a:ext uri="{FF2B5EF4-FFF2-40B4-BE49-F238E27FC236}">
                <a16:creationId xmlns:a16="http://schemas.microsoft.com/office/drawing/2014/main" id="{30C1B4E2-7214-9AC5-6DBC-29DB7BEEAF72}"/>
              </a:ext>
            </a:extLst>
          </p:cNvPr>
          <p:cNvSpPr>
            <a:spLocks noGrp="1"/>
          </p:cNvSpPr>
          <p:nvPr>
            <p:ph idx="1"/>
          </p:nvPr>
        </p:nvSpPr>
        <p:spPr>
          <a:xfrm>
            <a:off x="791547" y="1639013"/>
            <a:ext cx="9862458" cy="1349992"/>
          </a:xfrm>
        </p:spPr>
        <p:txBody>
          <a:bodyPr lIns="91440" tIns="45720" rIns="91440" bIns="45720" anchor="t"/>
          <a:lstStyle/>
          <a:p>
            <a:r>
              <a:rPr lang="en-US" sz="2600" dirty="0">
                <a:solidFill>
                  <a:schemeClr val="accent1"/>
                </a:solidFill>
                <a:ea typeface="Calibri"/>
                <a:cs typeface="Calibri"/>
              </a:rPr>
              <a:t>See Mindtools, "Monroe's Motivated Sequence, </a:t>
            </a:r>
            <a:br>
              <a:rPr lang="en-US" sz="2600" dirty="0">
                <a:ea typeface="+mn-lt"/>
                <a:cs typeface="+mn-lt"/>
              </a:rPr>
            </a:br>
            <a:r>
              <a:rPr lang="en-US" sz="2600" dirty="0">
                <a:solidFill>
                  <a:schemeClr val="accent1"/>
                </a:solidFill>
                <a:ea typeface="+mn-lt"/>
                <a:cs typeface="+mn-lt"/>
              </a:rPr>
              <a:t>https://www.mindtools.com/at48yzw/monroes-motivated-sequence</a:t>
            </a:r>
            <a:endParaRPr lang="en-US" sz="2600" dirty="0">
              <a:solidFill>
                <a:schemeClr val="accent1"/>
              </a:solidFill>
              <a:ea typeface="Calibri"/>
              <a:cs typeface="Calibri"/>
            </a:endParaRPr>
          </a:p>
        </p:txBody>
      </p:sp>
      <p:sp>
        <p:nvSpPr>
          <p:cNvPr id="4" name="Date Placeholder 3">
            <a:extLst>
              <a:ext uri="{FF2B5EF4-FFF2-40B4-BE49-F238E27FC236}">
                <a16:creationId xmlns:a16="http://schemas.microsoft.com/office/drawing/2014/main" id="{2E080D33-EDB3-FF14-485F-7C302ECA0DE2}"/>
              </a:ext>
            </a:extLst>
          </p:cNvPr>
          <p:cNvSpPr>
            <a:spLocks noGrp="1"/>
          </p:cNvSpPr>
          <p:nvPr>
            <p:ph type="dt" sz="half" idx="11"/>
          </p:nvPr>
        </p:nvSpPr>
        <p:spPr/>
        <p:txBody>
          <a:bodyPr/>
          <a:lstStyle/>
          <a:p>
            <a:endParaRPr lang="en-US"/>
          </a:p>
        </p:txBody>
      </p:sp>
      <p:sp>
        <p:nvSpPr>
          <p:cNvPr id="6" name="Slide Number Placeholder 5">
            <a:extLst>
              <a:ext uri="{FF2B5EF4-FFF2-40B4-BE49-F238E27FC236}">
                <a16:creationId xmlns:a16="http://schemas.microsoft.com/office/drawing/2014/main" id="{127092DB-0CCE-CCA6-9F2A-0FA06E087434}"/>
              </a:ext>
            </a:extLst>
          </p:cNvPr>
          <p:cNvSpPr>
            <a:spLocks noGrp="1"/>
          </p:cNvSpPr>
          <p:nvPr>
            <p:ph type="sldNum" sz="quarter" idx="13"/>
          </p:nvPr>
        </p:nvSpPr>
        <p:spPr/>
        <p:txBody>
          <a:bodyPr/>
          <a:lstStyle/>
          <a:p>
            <a:fld id="{DBA4E684-D84B-E74A-BAD3-84496E53C297}" type="slidenum">
              <a:rPr lang="en-US" smtClean="0"/>
              <a:pPr/>
              <a:t>44</a:t>
            </a:fld>
            <a:endParaRPr lang="en-US"/>
          </a:p>
        </p:txBody>
      </p:sp>
      <p:sp>
        <p:nvSpPr>
          <p:cNvPr id="7" name="TextBox 6">
            <a:extLst>
              <a:ext uri="{FF2B5EF4-FFF2-40B4-BE49-F238E27FC236}">
                <a16:creationId xmlns:a16="http://schemas.microsoft.com/office/drawing/2014/main" id="{3679AEE5-E5CC-D870-C780-8A6D03C2A896}"/>
              </a:ext>
            </a:extLst>
          </p:cNvPr>
          <p:cNvSpPr txBox="1"/>
          <p:nvPr/>
        </p:nvSpPr>
        <p:spPr>
          <a:xfrm>
            <a:off x="793101" y="2620346"/>
            <a:ext cx="9688285"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600" dirty="0">
                <a:solidFill>
                  <a:schemeClr val="accent1"/>
                </a:solidFill>
                <a:ea typeface="Calibri" panose="020F0502020204030204"/>
                <a:cs typeface="Calibri" panose="020F0502020204030204"/>
              </a:rPr>
              <a:t>Teams should assign members to one of the MMS steps</a:t>
            </a:r>
          </a:p>
        </p:txBody>
      </p:sp>
      <p:sp>
        <p:nvSpPr>
          <p:cNvPr id="8" name="TextBox 7">
            <a:extLst>
              <a:ext uri="{FF2B5EF4-FFF2-40B4-BE49-F238E27FC236}">
                <a16:creationId xmlns:a16="http://schemas.microsoft.com/office/drawing/2014/main" id="{BCE86F45-F448-AA5F-96FB-1B9713315CD0}"/>
              </a:ext>
            </a:extLst>
          </p:cNvPr>
          <p:cNvSpPr txBox="1"/>
          <p:nvPr/>
        </p:nvSpPr>
        <p:spPr>
          <a:xfrm>
            <a:off x="793101" y="3296816"/>
            <a:ext cx="8739673"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Sans-Serif"/>
              <a:buChar char="•"/>
            </a:pPr>
            <a:r>
              <a:rPr lang="en-US" sz="2600" dirty="0">
                <a:solidFill>
                  <a:schemeClr val="accent1"/>
                </a:solidFill>
                <a:latin typeface="Calibri"/>
                <a:ea typeface="Calibri" panose="020F0502020204030204"/>
                <a:cs typeface="Arial"/>
              </a:rPr>
              <a:t>Professor will distribute 2 sets of cards that will be the basis of the team presentation</a:t>
            </a:r>
          </a:p>
        </p:txBody>
      </p:sp>
      <p:sp>
        <p:nvSpPr>
          <p:cNvPr id="9" name="TextBox 8">
            <a:extLst>
              <a:ext uri="{FF2B5EF4-FFF2-40B4-BE49-F238E27FC236}">
                <a16:creationId xmlns:a16="http://schemas.microsoft.com/office/drawing/2014/main" id="{86C7F3CA-5F28-5C70-D533-2EBDE206C592}"/>
              </a:ext>
            </a:extLst>
          </p:cNvPr>
          <p:cNvSpPr txBox="1"/>
          <p:nvPr/>
        </p:nvSpPr>
        <p:spPr>
          <a:xfrm>
            <a:off x="793102" y="4292081"/>
            <a:ext cx="108079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Sans-Serif"/>
              <a:buChar char="•"/>
            </a:pPr>
            <a:r>
              <a:rPr lang="en-US" sz="2600" dirty="0">
                <a:solidFill>
                  <a:schemeClr val="accent1"/>
                </a:solidFill>
                <a:ea typeface="Calibri" panose="020F0502020204030204"/>
                <a:cs typeface="Calibri" panose="020F0502020204030204"/>
              </a:rPr>
              <a:t>30 seconds to present each MMS; total team presentation time = 2.5 mins</a:t>
            </a:r>
            <a:endParaRPr lang="en-US" sz="2600">
              <a:solidFill>
                <a:schemeClr val="accent1"/>
              </a:solidFill>
              <a:ea typeface="Calibri"/>
              <a:cs typeface="Calibri"/>
            </a:endParaRPr>
          </a:p>
        </p:txBody>
      </p:sp>
      <p:sp>
        <p:nvSpPr>
          <p:cNvPr id="10" name="TextBox 9">
            <a:extLst>
              <a:ext uri="{FF2B5EF4-FFF2-40B4-BE49-F238E27FC236}">
                <a16:creationId xmlns:a16="http://schemas.microsoft.com/office/drawing/2014/main" id="{72C81A33-19C5-BBB7-FFAD-399DFCCE9923}"/>
              </a:ext>
            </a:extLst>
          </p:cNvPr>
          <p:cNvSpPr txBox="1"/>
          <p:nvPr/>
        </p:nvSpPr>
        <p:spPr>
          <a:xfrm>
            <a:off x="2394857" y="4844143"/>
            <a:ext cx="9563876" cy="1061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Sans-Serif"/>
              <a:buChar char="•"/>
            </a:pPr>
            <a:r>
              <a:rPr lang="en-US" sz="2100" dirty="0">
                <a:solidFill>
                  <a:schemeClr val="accent1"/>
                </a:solidFill>
                <a:latin typeface="Calibri"/>
                <a:ea typeface="Calibri"/>
                <a:cs typeface="Arial"/>
              </a:rPr>
              <a:t>Aim to work together initially to generate direction the team is going in. Then due to time, you must "divide and conquer" in order to develop each step of MMS.</a:t>
            </a:r>
          </a:p>
          <a:p>
            <a:pPr algn="l"/>
            <a:endParaRPr lang="en-US" sz="2100" dirty="0">
              <a:ea typeface="Calibri"/>
              <a:cs typeface="Calibri"/>
            </a:endParaRPr>
          </a:p>
        </p:txBody>
      </p:sp>
      <p:sp>
        <p:nvSpPr>
          <p:cNvPr id="11" name="TextBox 10">
            <a:extLst>
              <a:ext uri="{FF2B5EF4-FFF2-40B4-BE49-F238E27FC236}">
                <a16:creationId xmlns:a16="http://schemas.microsoft.com/office/drawing/2014/main" id="{4C10F0EC-2F00-3D81-F0A2-E19AFED426B2}"/>
              </a:ext>
            </a:extLst>
          </p:cNvPr>
          <p:cNvSpPr txBox="1"/>
          <p:nvPr/>
        </p:nvSpPr>
        <p:spPr>
          <a:xfrm>
            <a:off x="793101" y="5909387"/>
            <a:ext cx="6211076"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Sans-Serif"/>
              <a:buChar char="•"/>
            </a:pPr>
            <a:r>
              <a:rPr lang="en-US" sz="2600" dirty="0">
                <a:solidFill>
                  <a:schemeClr val="accent1"/>
                </a:solidFill>
                <a:latin typeface="Calibri"/>
                <a:ea typeface="Calibri"/>
                <a:cs typeface="Arial"/>
              </a:rPr>
              <a:t>Final step: "Unify and present"</a:t>
            </a:r>
          </a:p>
          <a:p>
            <a:endParaRPr lang="en-US" sz="2600" dirty="0">
              <a:ea typeface="Calibri"/>
              <a:cs typeface="Calibri"/>
            </a:endParaRPr>
          </a:p>
        </p:txBody>
      </p:sp>
    </p:spTree>
    <p:extLst>
      <p:ext uri="{BB962C8B-B14F-4D97-AF65-F5344CB8AC3E}">
        <p14:creationId xmlns:p14="http://schemas.microsoft.com/office/powerpoint/2010/main" val="73208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4BF74-855C-6783-0DB5-579E7D6BD985}"/>
              </a:ext>
            </a:extLst>
          </p:cNvPr>
          <p:cNvSpPr>
            <a:spLocks noGrp="1"/>
          </p:cNvSpPr>
          <p:nvPr>
            <p:ph type="title"/>
          </p:nvPr>
        </p:nvSpPr>
        <p:spPr/>
        <p:txBody>
          <a:bodyPr lIns="91440" tIns="45720" rIns="91440" bIns="45720" anchor="t"/>
          <a:lstStyle/>
          <a:p>
            <a:r>
              <a:rPr lang="en-US" sz="4000" dirty="0">
                <a:ea typeface="Calibri Light"/>
                <a:cs typeface="Calibri Light"/>
              </a:rPr>
              <a:t>Focus of feedback</a:t>
            </a:r>
            <a:r>
              <a:rPr lang="zh-CN" altLang="en-US" sz="4000" dirty="0">
                <a:ea typeface="Calibri Light"/>
                <a:cs typeface="Calibri Light"/>
              </a:rPr>
              <a:t> （</a:t>
            </a:r>
            <a:r>
              <a:rPr lang="en-US" altLang="zh-CN" sz="4000" dirty="0">
                <a:ea typeface="Calibri Light"/>
                <a:cs typeface="Calibri Light"/>
              </a:rPr>
              <a:t>discussion</a:t>
            </a:r>
            <a:r>
              <a:rPr lang="zh-CN" altLang="en-US" sz="4000" dirty="0">
                <a:ea typeface="Calibri Light"/>
                <a:cs typeface="Calibri Light"/>
              </a:rPr>
              <a:t>）</a:t>
            </a:r>
            <a:endParaRPr lang="en-US" sz="4000" dirty="0">
              <a:ea typeface="Calibri Light"/>
              <a:cs typeface="Calibri Light"/>
            </a:endParaRPr>
          </a:p>
        </p:txBody>
      </p:sp>
      <p:sp>
        <p:nvSpPr>
          <p:cNvPr id="3" name="Content Placeholder 2">
            <a:extLst>
              <a:ext uri="{FF2B5EF4-FFF2-40B4-BE49-F238E27FC236}">
                <a16:creationId xmlns:a16="http://schemas.microsoft.com/office/drawing/2014/main" id="{B30EA826-BDB2-5BF6-ADE7-E0682065A215}"/>
              </a:ext>
            </a:extLst>
          </p:cNvPr>
          <p:cNvSpPr>
            <a:spLocks noGrp="1"/>
          </p:cNvSpPr>
          <p:nvPr>
            <p:ph idx="1"/>
          </p:nvPr>
        </p:nvSpPr>
        <p:spPr/>
        <p:txBody>
          <a:bodyPr lIns="91440" tIns="45720" rIns="91440" bIns="45720" anchor="t"/>
          <a:lstStyle/>
          <a:p>
            <a:pPr>
              <a:lnSpc>
                <a:spcPct val="150000"/>
              </a:lnSpc>
            </a:pPr>
            <a:r>
              <a:rPr lang="en-US" sz="2600" dirty="0">
                <a:solidFill>
                  <a:schemeClr val="accent1"/>
                </a:solidFill>
                <a:ea typeface="Calibri"/>
                <a:cs typeface="Calibri"/>
              </a:rPr>
              <a:t>The focus of feedback for the team should be directed at </a:t>
            </a:r>
            <a:br>
              <a:rPr lang="en-US" sz="2600" dirty="0">
                <a:ea typeface="Calibri"/>
                <a:cs typeface="Calibri"/>
              </a:rPr>
            </a:br>
            <a:r>
              <a:rPr lang="en-US" sz="2600" dirty="0">
                <a:solidFill>
                  <a:schemeClr val="accent1">
                    <a:lumMod val="60000"/>
                    <a:lumOff val="40000"/>
                  </a:schemeClr>
                </a:solidFill>
                <a:ea typeface="Calibri"/>
                <a:cs typeface="Calibri"/>
              </a:rPr>
              <a:t>(1) how consistently team members worked toward the same end goal and </a:t>
            </a:r>
            <a:br>
              <a:rPr lang="en-US" sz="2600" dirty="0">
                <a:solidFill>
                  <a:schemeClr val="accent1">
                    <a:lumMod val="60000"/>
                    <a:lumOff val="40000"/>
                  </a:schemeClr>
                </a:solidFill>
                <a:ea typeface="Calibri"/>
                <a:cs typeface="Calibri"/>
              </a:rPr>
            </a:br>
            <a:r>
              <a:rPr lang="en-US" sz="2600" dirty="0">
                <a:solidFill>
                  <a:schemeClr val="accent1">
                    <a:lumMod val="60000"/>
                    <a:lumOff val="40000"/>
                  </a:schemeClr>
                </a:solidFill>
                <a:ea typeface="Calibri"/>
                <a:cs typeface="Calibri"/>
              </a:rPr>
              <a:t>(2) how well they presented as a team </a:t>
            </a:r>
            <a:br>
              <a:rPr lang="en-US" sz="2600" dirty="0">
                <a:ea typeface="Calibri"/>
                <a:cs typeface="Calibri"/>
              </a:rPr>
            </a:br>
            <a:r>
              <a:rPr lang="en-US" sz="2600" dirty="0">
                <a:solidFill>
                  <a:schemeClr val="accent1"/>
                </a:solidFill>
                <a:ea typeface="Calibri"/>
                <a:cs typeface="Calibri"/>
              </a:rPr>
              <a:t>(not on the content of the presentation or individual delivery issues).</a:t>
            </a:r>
          </a:p>
        </p:txBody>
      </p:sp>
      <p:sp>
        <p:nvSpPr>
          <p:cNvPr id="4" name="Date Placeholder 3">
            <a:extLst>
              <a:ext uri="{FF2B5EF4-FFF2-40B4-BE49-F238E27FC236}">
                <a16:creationId xmlns:a16="http://schemas.microsoft.com/office/drawing/2014/main" id="{53F043E7-7CB4-9BE2-D149-15C1FE24D024}"/>
              </a:ext>
            </a:extLst>
          </p:cNvPr>
          <p:cNvSpPr>
            <a:spLocks noGrp="1"/>
          </p:cNvSpPr>
          <p:nvPr>
            <p:ph type="dt" sz="half" idx="11"/>
          </p:nvPr>
        </p:nvSpPr>
        <p:spPr/>
        <p:txBody>
          <a:bodyPr/>
          <a:lstStyle/>
          <a:p>
            <a:endParaRPr lang="en-US"/>
          </a:p>
        </p:txBody>
      </p:sp>
      <p:sp>
        <p:nvSpPr>
          <p:cNvPr id="5" name="Footer Placeholder 4">
            <a:extLst>
              <a:ext uri="{FF2B5EF4-FFF2-40B4-BE49-F238E27FC236}">
                <a16:creationId xmlns:a16="http://schemas.microsoft.com/office/drawing/2014/main" id="{05D3FF5F-EA8D-204D-73D1-5D546BBEDEB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B1F32669-0AE3-809B-A9C7-448C3F214D55}"/>
              </a:ext>
            </a:extLst>
          </p:cNvPr>
          <p:cNvSpPr>
            <a:spLocks noGrp="1"/>
          </p:cNvSpPr>
          <p:nvPr>
            <p:ph type="sldNum" sz="quarter" idx="13"/>
          </p:nvPr>
        </p:nvSpPr>
        <p:spPr/>
        <p:txBody>
          <a:bodyPr/>
          <a:lstStyle/>
          <a:p>
            <a:fld id="{DBA4E684-D84B-E74A-BAD3-84496E53C297}" type="slidenum">
              <a:rPr lang="en-US" smtClean="0"/>
              <a:pPr/>
              <a:t>45</a:t>
            </a:fld>
            <a:endParaRPr lang="en-US"/>
          </a:p>
        </p:txBody>
      </p:sp>
    </p:spTree>
    <p:extLst>
      <p:ext uri="{BB962C8B-B14F-4D97-AF65-F5344CB8AC3E}">
        <p14:creationId xmlns:p14="http://schemas.microsoft.com/office/powerpoint/2010/main" val="3005466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FDB6F-0542-4388-C6D8-711417E60E71}"/>
              </a:ext>
            </a:extLst>
          </p:cNvPr>
          <p:cNvSpPr>
            <a:spLocks noGrp="1"/>
          </p:cNvSpPr>
          <p:nvPr>
            <p:ph type="title"/>
          </p:nvPr>
        </p:nvSpPr>
        <p:spPr/>
        <p:txBody>
          <a:bodyPr lIns="91440" tIns="45720" rIns="91440" bIns="45720" anchor="t"/>
          <a:lstStyle/>
          <a:p>
            <a:r>
              <a:rPr lang="en-US" dirty="0">
                <a:ea typeface="Calibri Light"/>
                <a:cs typeface="Calibri Light"/>
              </a:rPr>
              <a:t>Debrief</a:t>
            </a:r>
            <a:endParaRPr lang="en-US" dirty="0"/>
          </a:p>
        </p:txBody>
      </p:sp>
      <p:sp>
        <p:nvSpPr>
          <p:cNvPr id="3" name="Content Placeholder 2">
            <a:extLst>
              <a:ext uri="{FF2B5EF4-FFF2-40B4-BE49-F238E27FC236}">
                <a16:creationId xmlns:a16="http://schemas.microsoft.com/office/drawing/2014/main" id="{A56E9260-8B06-F5F3-6190-83BB75AE208B}"/>
              </a:ext>
            </a:extLst>
          </p:cNvPr>
          <p:cNvSpPr>
            <a:spLocks noGrp="1"/>
          </p:cNvSpPr>
          <p:nvPr>
            <p:ph idx="1"/>
          </p:nvPr>
        </p:nvSpPr>
        <p:spPr>
          <a:xfrm>
            <a:off x="838200" y="1712736"/>
            <a:ext cx="10388601" cy="1035227"/>
          </a:xfrm>
        </p:spPr>
        <p:txBody>
          <a:bodyPr lIns="91440" tIns="45720" rIns="91440" bIns="45720" anchor="t"/>
          <a:lstStyle/>
          <a:p>
            <a:r>
              <a:rPr lang="en-US" sz="2600" dirty="0">
                <a:ea typeface="Calibri"/>
                <a:cs typeface="Calibri"/>
              </a:rPr>
              <a:t>How were you able (or what strategies did you use) to make sure that you had the same goal as your team?</a:t>
            </a:r>
          </a:p>
          <a:p>
            <a:endParaRPr lang="en-US" sz="2600" dirty="0">
              <a:ea typeface="Calibri"/>
              <a:cs typeface="Calibri"/>
            </a:endParaRPr>
          </a:p>
        </p:txBody>
      </p:sp>
      <p:sp>
        <p:nvSpPr>
          <p:cNvPr id="4" name="Date Placeholder 3">
            <a:extLst>
              <a:ext uri="{FF2B5EF4-FFF2-40B4-BE49-F238E27FC236}">
                <a16:creationId xmlns:a16="http://schemas.microsoft.com/office/drawing/2014/main" id="{6B794BF8-4FE6-6524-C235-6DF58DE9339A}"/>
              </a:ext>
            </a:extLst>
          </p:cNvPr>
          <p:cNvSpPr>
            <a:spLocks noGrp="1"/>
          </p:cNvSpPr>
          <p:nvPr>
            <p:ph type="dt" sz="half" idx="11"/>
          </p:nvPr>
        </p:nvSpPr>
        <p:spPr/>
        <p:txBody>
          <a:bodyPr/>
          <a:lstStyle/>
          <a:p>
            <a:endParaRPr lang="en-US"/>
          </a:p>
        </p:txBody>
      </p:sp>
      <p:sp>
        <p:nvSpPr>
          <p:cNvPr id="6" name="Slide Number Placeholder 5">
            <a:extLst>
              <a:ext uri="{FF2B5EF4-FFF2-40B4-BE49-F238E27FC236}">
                <a16:creationId xmlns:a16="http://schemas.microsoft.com/office/drawing/2014/main" id="{F78EF32E-CD5A-63C8-2D58-CD666FED4882}"/>
              </a:ext>
            </a:extLst>
          </p:cNvPr>
          <p:cNvSpPr>
            <a:spLocks noGrp="1"/>
          </p:cNvSpPr>
          <p:nvPr>
            <p:ph type="sldNum" sz="quarter" idx="13"/>
          </p:nvPr>
        </p:nvSpPr>
        <p:spPr/>
        <p:txBody>
          <a:bodyPr/>
          <a:lstStyle/>
          <a:p>
            <a:fld id="{DBA4E684-D84B-E74A-BAD3-84496E53C297}" type="slidenum">
              <a:rPr lang="en-US" smtClean="0"/>
              <a:pPr/>
              <a:t>46</a:t>
            </a:fld>
            <a:endParaRPr lang="en-US"/>
          </a:p>
        </p:txBody>
      </p:sp>
      <p:sp>
        <p:nvSpPr>
          <p:cNvPr id="7" name="TextBox 6">
            <a:extLst>
              <a:ext uri="{FF2B5EF4-FFF2-40B4-BE49-F238E27FC236}">
                <a16:creationId xmlns:a16="http://schemas.microsoft.com/office/drawing/2014/main" id="{5A6AF505-6752-0CDD-270E-D044FF964AC4}"/>
              </a:ext>
            </a:extLst>
          </p:cNvPr>
          <p:cNvSpPr txBox="1"/>
          <p:nvPr/>
        </p:nvSpPr>
        <p:spPr>
          <a:xfrm>
            <a:off x="839610" y="2582332"/>
            <a:ext cx="10724444"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600" dirty="0">
                <a:ea typeface="+mn-lt"/>
                <a:cs typeface="+mn-lt"/>
              </a:rPr>
              <a:t>What decisions or ground rules were you able to establish beforehand that helped you create a better unified presentation? </a:t>
            </a:r>
            <a:endParaRPr lang="en-US" sz="2600" dirty="0">
              <a:ea typeface="Calibri" panose="020F0502020204030204"/>
              <a:cs typeface="Calibri" panose="020F0502020204030204"/>
            </a:endParaRPr>
          </a:p>
        </p:txBody>
      </p:sp>
      <p:sp>
        <p:nvSpPr>
          <p:cNvPr id="8" name="TextBox 7">
            <a:extLst>
              <a:ext uri="{FF2B5EF4-FFF2-40B4-BE49-F238E27FC236}">
                <a16:creationId xmlns:a16="http://schemas.microsoft.com/office/drawing/2014/main" id="{6923DF9B-CB55-6020-C046-B97FDEE291F5}"/>
              </a:ext>
            </a:extLst>
          </p:cNvPr>
          <p:cNvSpPr txBox="1"/>
          <p:nvPr/>
        </p:nvSpPr>
        <p:spPr>
          <a:xfrm>
            <a:off x="867832" y="3591278"/>
            <a:ext cx="10174111"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Sans-Serif"/>
              <a:buChar char="•"/>
            </a:pPr>
            <a:r>
              <a:rPr lang="en-US" sz="2600" dirty="0">
                <a:latin typeface="Calibri"/>
                <a:ea typeface="Calibri" panose="020F0502020204030204"/>
                <a:cs typeface="Arial"/>
              </a:rPr>
              <a:t>What ground rules do you wish you had established in retrospect?</a:t>
            </a:r>
          </a:p>
          <a:p>
            <a:pPr algn="l"/>
            <a:endParaRPr lang="en-US" sz="2600" dirty="0">
              <a:ea typeface="Calibri" panose="020F0502020204030204"/>
              <a:cs typeface="Calibri" panose="020F0502020204030204"/>
            </a:endParaRPr>
          </a:p>
        </p:txBody>
      </p:sp>
      <p:sp>
        <p:nvSpPr>
          <p:cNvPr id="9" name="TextBox 8">
            <a:extLst>
              <a:ext uri="{FF2B5EF4-FFF2-40B4-BE49-F238E27FC236}">
                <a16:creationId xmlns:a16="http://schemas.microsoft.com/office/drawing/2014/main" id="{0AF29B48-D635-C490-6C36-F3B69AF7F185}"/>
              </a:ext>
            </a:extLst>
          </p:cNvPr>
          <p:cNvSpPr txBox="1"/>
          <p:nvPr/>
        </p:nvSpPr>
        <p:spPr>
          <a:xfrm>
            <a:off x="867832" y="4240389"/>
            <a:ext cx="10456333"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Sans-Serif"/>
              <a:buChar char="•"/>
            </a:pPr>
            <a:r>
              <a:rPr lang="en-US" sz="2600" dirty="0">
                <a:latin typeface="Calibri"/>
                <a:ea typeface="Calibri" panose="020F0502020204030204"/>
                <a:cs typeface="Arial"/>
              </a:rPr>
              <a:t>What team delivery skills did you like the best?</a:t>
            </a:r>
            <a:endParaRPr lang="en-US" dirty="0"/>
          </a:p>
        </p:txBody>
      </p:sp>
      <p:sp>
        <p:nvSpPr>
          <p:cNvPr id="10" name="TextBox 9">
            <a:extLst>
              <a:ext uri="{FF2B5EF4-FFF2-40B4-BE49-F238E27FC236}">
                <a16:creationId xmlns:a16="http://schemas.microsoft.com/office/drawing/2014/main" id="{C600A735-8CE9-D6F8-BE90-469655912D99}"/>
              </a:ext>
            </a:extLst>
          </p:cNvPr>
          <p:cNvSpPr txBox="1"/>
          <p:nvPr/>
        </p:nvSpPr>
        <p:spPr>
          <a:xfrm>
            <a:off x="1693333" y="4783666"/>
            <a:ext cx="10357555"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600" dirty="0">
                <a:latin typeface="Calibri"/>
                <a:ea typeface="Calibri" panose="020F0502020204030204"/>
                <a:cs typeface="Arial"/>
              </a:rPr>
              <a:t>Which ones were the easiest to implement?</a:t>
            </a:r>
            <a:endParaRPr lang="en-US" dirty="0">
              <a:latin typeface="Calibri"/>
              <a:ea typeface="Calibri" panose="020F0502020204030204"/>
              <a:cs typeface="Calibri" panose="020F0502020204030204"/>
            </a:endParaRPr>
          </a:p>
        </p:txBody>
      </p:sp>
      <p:sp>
        <p:nvSpPr>
          <p:cNvPr id="11" name="TextBox 10">
            <a:extLst>
              <a:ext uri="{FF2B5EF4-FFF2-40B4-BE49-F238E27FC236}">
                <a16:creationId xmlns:a16="http://schemas.microsoft.com/office/drawing/2014/main" id="{1771BA42-E6DF-402C-1AE8-E271D76D856E}"/>
              </a:ext>
            </a:extLst>
          </p:cNvPr>
          <p:cNvSpPr txBox="1"/>
          <p:nvPr/>
        </p:nvSpPr>
        <p:spPr>
          <a:xfrm>
            <a:off x="1690511" y="5274733"/>
            <a:ext cx="7936088"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Sans-Serif"/>
              <a:buChar char="•"/>
            </a:pPr>
            <a:r>
              <a:rPr lang="en-US" sz="2600" dirty="0">
                <a:latin typeface="Calibri"/>
                <a:ea typeface="Calibri"/>
                <a:cs typeface="Arial"/>
              </a:rPr>
              <a:t>Which ones might you need to practice more?</a:t>
            </a:r>
            <a:endParaRPr lang="en-US" sz="2600">
              <a:latin typeface="Calibri"/>
              <a:ea typeface="Calibri"/>
              <a:cs typeface="Arial"/>
            </a:endParaRPr>
          </a:p>
        </p:txBody>
      </p:sp>
      <p:sp>
        <p:nvSpPr>
          <p:cNvPr id="12" name="TextBox 11">
            <a:extLst>
              <a:ext uri="{FF2B5EF4-FFF2-40B4-BE49-F238E27FC236}">
                <a16:creationId xmlns:a16="http://schemas.microsoft.com/office/drawing/2014/main" id="{84AB9FCE-06F4-9080-E56A-326F23249C37}"/>
              </a:ext>
            </a:extLst>
          </p:cNvPr>
          <p:cNvSpPr txBox="1"/>
          <p:nvPr/>
        </p:nvSpPr>
        <p:spPr>
          <a:xfrm>
            <a:off x="839610" y="5827888"/>
            <a:ext cx="9722555"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600">
                <a:ea typeface="Calibri" panose="020F0502020204030204"/>
                <a:cs typeface="Calibri" panose="020F0502020204030204"/>
              </a:rPr>
              <a:t>From everything you learned today, how is that going to change how you prepare for formal team presentations?</a:t>
            </a:r>
          </a:p>
        </p:txBody>
      </p:sp>
    </p:spTree>
    <p:extLst>
      <p:ext uri="{BB962C8B-B14F-4D97-AF65-F5344CB8AC3E}">
        <p14:creationId xmlns:p14="http://schemas.microsoft.com/office/powerpoint/2010/main" val="144113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p:bldP spid="9" grpId="0"/>
      <p:bldP spid="10" grpId="0"/>
      <p:bldP spid="11"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4D5EF-D5F1-AF5A-7EE8-F34A5FBEEE75}"/>
              </a:ext>
            </a:extLst>
          </p:cNvPr>
          <p:cNvSpPr>
            <a:spLocks noGrp="1"/>
          </p:cNvSpPr>
          <p:nvPr>
            <p:ph type="title"/>
          </p:nvPr>
        </p:nvSpPr>
        <p:spPr/>
        <p:txBody>
          <a:bodyPr/>
          <a:lstStyle/>
          <a:p>
            <a:r>
              <a:rPr lang="en-US" dirty="0"/>
              <a:t>Critical Thinking Exercise </a:t>
            </a:r>
          </a:p>
        </p:txBody>
      </p:sp>
      <p:sp>
        <p:nvSpPr>
          <p:cNvPr id="3" name="Content Placeholder 2">
            <a:extLst>
              <a:ext uri="{FF2B5EF4-FFF2-40B4-BE49-F238E27FC236}">
                <a16:creationId xmlns:a16="http://schemas.microsoft.com/office/drawing/2014/main" id="{3738D05A-5ACB-4B27-8251-28282A777C98}"/>
              </a:ext>
            </a:extLst>
          </p:cNvPr>
          <p:cNvSpPr>
            <a:spLocks noGrp="1"/>
          </p:cNvSpPr>
          <p:nvPr>
            <p:ph idx="1"/>
          </p:nvPr>
        </p:nvSpPr>
        <p:spPr/>
        <p:txBody>
          <a:bodyPr/>
          <a:lstStyle/>
          <a:p>
            <a:r>
              <a:rPr lang="en-US" dirty="0"/>
              <a:t>What are the differences and similarities between </a:t>
            </a:r>
            <a:r>
              <a:rPr lang="en-US"/>
              <a:t>SUCCESs and MMS </a:t>
            </a:r>
            <a:endParaRPr lang="en-US" dirty="0"/>
          </a:p>
        </p:txBody>
      </p:sp>
      <p:sp>
        <p:nvSpPr>
          <p:cNvPr id="4" name="Date Placeholder 3">
            <a:extLst>
              <a:ext uri="{FF2B5EF4-FFF2-40B4-BE49-F238E27FC236}">
                <a16:creationId xmlns:a16="http://schemas.microsoft.com/office/drawing/2014/main" id="{E508D60D-CD70-2756-07DA-753859C0750F}"/>
              </a:ext>
            </a:extLst>
          </p:cNvPr>
          <p:cNvSpPr>
            <a:spLocks noGrp="1"/>
          </p:cNvSpPr>
          <p:nvPr>
            <p:ph type="dt" sz="half" idx="11"/>
          </p:nvPr>
        </p:nvSpPr>
        <p:spPr/>
        <p:txBody>
          <a:bodyPr/>
          <a:lstStyle/>
          <a:p>
            <a:endParaRPr lang="en-US"/>
          </a:p>
        </p:txBody>
      </p:sp>
      <p:sp>
        <p:nvSpPr>
          <p:cNvPr id="5" name="Footer Placeholder 4">
            <a:extLst>
              <a:ext uri="{FF2B5EF4-FFF2-40B4-BE49-F238E27FC236}">
                <a16:creationId xmlns:a16="http://schemas.microsoft.com/office/drawing/2014/main" id="{6C9212A1-277C-9A91-2C75-D46E68009B24}"/>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2D1037B9-E83B-C566-8B0E-42F0943702EB}"/>
              </a:ext>
            </a:extLst>
          </p:cNvPr>
          <p:cNvSpPr>
            <a:spLocks noGrp="1"/>
          </p:cNvSpPr>
          <p:nvPr>
            <p:ph type="sldNum" sz="quarter" idx="13"/>
          </p:nvPr>
        </p:nvSpPr>
        <p:spPr/>
        <p:txBody>
          <a:bodyPr/>
          <a:lstStyle/>
          <a:p>
            <a:fld id="{DBA4E684-D84B-E74A-BAD3-84496E53C297}" type="slidenum">
              <a:rPr lang="en-US" smtClean="0"/>
              <a:pPr/>
              <a:t>47</a:t>
            </a:fld>
            <a:endParaRPr lang="en-US"/>
          </a:p>
        </p:txBody>
      </p:sp>
    </p:spTree>
    <p:extLst>
      <p:ext uri="{BB962C8B-B14F-4D97-AF65-F5344CB8AC3E}">
        <p14:creationId xmlns:p14="http://schemas.microsoft.com/office/powerpoint/2010/main" val="726246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FFE9F-4CAE-DE1F-6DE5-D768474E4D4D}"/>
              </a:ext>
            </a:extLst>
          </p:cNvPr>
          <p:cNvSpPr>
            <a:spLocks noGrp="1"/>
          </p:cNvSpPr>
          <p:nvPr>
            <p:ph type="title"/>
          </p:nvPr>
        </p:nvSpPr>
        <p:spPr/>
        <p:txBody>
          <a:bodyPr>
            <a:normAutofit fontScale="90000"/>
          </a:bodyPr>
          <a:lstStyle/>
          <a:p>
            <a:r>
              <a:rPr lang="en-US" dirty="0"/>
              <a:t>Informational Interview Request</a:t>
            </a:r>
            <a:br>
              <a:rPr lang="en-US" dirty="0"/>
            </a:br>
            <a:endParaRPr lang="en-US" dirty="0"/>
          </a:p>
        </p:txBody>
      </p:sp>
      <p:sp>
        <p:nvSpPr>
          <p:cNvPr id="3" name="Content Placeholder 2">
            <a:extLst>
              <a:ext uri="{FF2B5EF4-FFF2-40B4-BE49-F238E27FC236}">
                <a16:creationId xmlns:a16="http://schemas.microsoft.com/office/drawing/2014/main" id="{275BCAE9-CF70-A1C1-1F49-0635AFE83F9E}"/>
              </a:ext>
            </a:extLst>
          </p:cNvPr>
          <p:cNvSpPr>
            <a:spLocks noGrp="1"/>
          </p:cNvSpPr>
          <p:nvPr>
            <p:ph idx="1"/>
          </p:nvPr>
        </p:nvSpPr>
        <p:spPr/>
        <p:txBody>
          <a:bodyPr/>
          <a:lstStyle/>
          <a:p>
            <a:pPr marL="742950" lvl="1" indent="-285750" algn="l">
              <a:buFont typeface="Arial" panose="020B0604020202020204" pitchFamily="34" charset="0"/>
              <a:buChar char="•"/>
            </a:pPr>
            <a:r>
              <a:rPr lang="en-US" b="0" i="0" dirty="0">
                <a:effectLst/>
                <a:latin typeface="Lato Extended"/>
              </a:rPr>
              <a:t>Start with a polite introduction after searching on </a:t>
            </a:r>
            <a:r>
              <a:rPr lang="en-US" b="0" i="0" dirty="0" err="1">
                <a:effectLst/>
                <a:latin typeface="Lato Extended"/>
              </a:rPr>
              <a:t>linkedin</a:t>
            </a:r>
            <a:r>
              <a:rPr lang="en-US" b="0" i="0" dirty="0">
                <a:effectLst/>
                <a:latin typeface="Lato Extended"/>
              </a:rPr>
              <a:t>.</a:t>
            </a:r>
          </a:p>
          <a:p>
            <a:pPr marL="742950" lvl="1" indent="-285750" algn="l">
              <a:buFont typeface="Arial" panose="020B0604020202020204" pitchFamily="34" charset="0"/>
              <a:buChar char="•"/>
            </a:pPr>
            <a:r>
              <a:rPr lang="en-US" b="0" i="0" dirty="0">
                <a:effectLst/>
                <a:latin typeface="Lato Extended"/>
              </a:rPr>
              <a:t>Briefly introduce yourself.</a:t>
            </a:r>
          </a:p>
          <a:p>
            <a:pPr marL="742950" lvl="1" indent="-285750" algn="l">
              <a:buFont typeface="Arial" panose="020B0604020202020204" pitchFamily="34" charset="0"/>
              <a:buChar char="•"/>
            </a:pPr>
            <a:r>
              <a:rPr lang="en-US" b="0" i="0" dirty="0">
                <a:effectLst/>
                <a:latin typeface="Lato Extended"/>
              </a:rPr>
              <a:t>Highlight shared connections or interests.</a:t>
            </a:r>
          </a:p>
          <a:p>
            <a:pPr marL="742950" lvl="1" indent="-285750" algn="l">
              <a:buFont typeface="Arial" panose="020B0604020202020204" pitchFamily="34" charset="0"/>
              <a:buChar char="•"/>
            </a:pPr>
            <a:r>
              <a:rPr lang="en-US" b="0" i="0" dirty="0">
                <a:effectLst/>
                <a:latin typeface="Lato Extended"/>
              </a:rPr>
              <a:t>Clearly state the email's purpose.</a:t>
            </a:r>
          </a:p>
          <a:p>
            <a:pPr marL="742950" lvl="1" indent="-285750" algn="l">
              <a:buFont typeface="Arial" panose="020B0604020202020204" pitchFamily="34" charset="0"/>
              <a:buChar char="•"/>
            </a:pPr>
            <a:r>
              <a:rPr lang="en-US" b="0" i="0" dirty="0">
                <a:effectLst/>
                <a:latin typeface="Lato Extended"/>
              </a:rPr>
              <a:t>Include a timeline or deadline if relevant.</a:t>
            </a:r>
          </a:p>
          <a:p>
            <a:pPr marL="742950" lvl="1" indent="-285750" algn="l">
              <a:buFont typeface="Arial" panose="020B0604020202020204" pitchFamily="34" charset="0"/>
              <a:buChar char="•"/>
            </a:pPr>
            <a:r>
              <a:rPr lang="en-US" b="0" i="0" dirty="0">
                <a:effectLst/>
                <a:latin typeface="Lato Extended"/>
              </a:rPr>
              <a:t>Conclude with gratitude and a call to action.</a:t>
            </a:r>
          </a:p>
          <a:p>
            <a:pPr marL="742950" lvl="1" indent="-285750" algn="l">
              <a:buFont typeface="Arial" panose="020B0604020202020204" pitchFamily="34" charset="0"/>
              <a:buChar char="•"/>
            </a:pPr>
            <a:r>
              <a:rPr lang="en-US" b="0" i="0" dirty="0">
                <a:effectLst/>
                <a:latin typeface="Lato Extended"/>
              </a:rPr>
              <a:t>Submit your email to the </a:t>
            </a:r>
            <a:r>
              <a:rPr lang="en-US" b="0" i="0" u="sng" dirty="0">
                <a:effectLst/>
                <a:latin typeface="Lato Extended"/>
                <a:hlinkClick r:id="rId2" tooltip="Informational Interview Request">
                  <a:extLst>
                    <a:ext uri="{A12FA001-AC4F-418D-AE19-62706E023703}">
                      <ahyp:hlinkClr xmlns:ahyp="http://schemas.microsoft.com/office/drawing/2018/hyperlinkcolor" val="tx"/>
                    </a:ext>
                  </a:extLst>
                </a:hlinkClick>
              </a:rPr>
              <a:t>discussion board</a:t>
            </a:r>
            <a:r>
              <a:rPr lang="en-US" b="0" i="0" u="sng" dirty="0">
                <a:effectLst/>
                <a:latin typeface="Lato Extended"/>
              </a:rPr>
              <a:t>. </a:t>
            </a:r>
          </a:p>
          <a:p>
            <a:endParaRPr lang="en-US" dirty="0"/>
          </a:p>
        </p:txBody>
      </p:sp>
      <p:sp>
        <p:nvSpPr>
          <p:cNvPr id="4" name="Date Placeholder 3">
            <a:extLst>
              <a:ext uri="{FF2B5EF4-FFF2-40B4-BE49-F238E27FC236}">
                <a16:creationId xmlns:a16="http://schemas.microsoft.com/office/drawing/2014/main" id="{9AA63BC7-55DA-B57C-796C-5112BC886F0B}"/>
              </a:ext>
            </a:extLst>
          </p:cNvPr>
          <p:cNvSpPr>
            <a:spLocks noGrp="1"/>
          </p:cNvSpPr>
          <p:nvPr>
            <p:ph type="dt" sz="half" idx="11"/>
          </p:nvPr>
        </p:nvSpPr>
        <p:spPr/>
        <p:txBody>
          <a:bodyPr/>
          <a:lstStyle/>
          <a:p>
            <a:endParaRPr lang="en-US"/>
          </a:p>
        </p:txBody>
      </p:sp>
      <p:sp>
        <p:nvSpPr>
          <p:cNvPr id="5" name="Footer Placeholder 4">
            <a:extLst>
              <a:ext uri="{FF2B5EF4-FFF2-40B4-BE49-F238E27FC236}">
                <a16:creationId xmlns:a16="http://schemas.microsoft.com/office/drawing/2014/main" id="{58E9DBD5-2D45-CF4F-8523-C4C80039408D}"/>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3FB59C9B-B7CB-8932-65B5-E287A6CE3740}"/>
              </a:ext>
            </a:extLst>
          </p:cNvPr>
          <p:cNvSpPr>
            <a:spLocks noGrp="1"/>
          </p:cNvSpPr>
          <p:nvPr>
            <p:ph type="sldNum" sz="quarter" idx="13"/>
          </p:nvPr>
        </p:nvSpPr>
        <p:spPr/>
        <p:txBody>
          <a:bodyPr/>
          <a:lstStyle/>
          <a:p>
            <a:fld id="{DBA4E684-D84B-E74A-BAD3-84496E53C297}" type="slidenum">
              <a:rPr lang="en-US" smtClean="0"/>
              <a:pPr/>
              <a:t>5</a:t>
            </a:fld>
            <a:endParaRPr lang="en-US"/>
          </a:p>
        </p:txBody>
      </p:sp>
    </p:spTree>
    <p:extLst>
      <p:ext uri="{BB962C8B-B14F-4D97-AF65-F5344CB8AC3E}">
        <p14:creationId xmlns:p14="http://schemas.microsoft.com/office/powerpoint/2010/main" val="18006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F3A57D5-255A-8746-A796-EEC60ACE3E7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1F3A57D5-255A-8746-A796-EEC60ACE3E7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C26C86-C6D8-774B-8BB7-1AD95A612CFE}"/>
              </a:ext>
            </a:extLst>
          </p:cNvPr>
          <p:cNvSpPr>
            <a:spLocks noGrp="1"/>
          </p:cNvSpPr>
          <p:nvPr>
            <p:ph type="title"/>
          </p:nvPr>
        </p:nvSpPr>
        <p:spPr/>
        <p:txBody>
          <a:bodyPr vert="horz"/>
          <a:lstStyle/>
          <a:p>
            <a:r>
              <a:rPr lang="en-US" dirty="0">
                <a:solidFill>
                  <a:schemeClr val="bg1"/>
                </a:solidFill>
              </a:rPr>
              <a:t>Your reader or audience always wonders…</a:t>
            </a:r>
          </a:p>
        </p:txBody>
      </p:sp>
      <p:sp>
        <p:nvSpPr>
          <p:cNvPr id="3" name="Content Placeholder 2">
            <a:extLst>
              <a:ext uri="{FF2B5EF4-FFF2-40B4-BE49-F238E27FC236}">
                <a16:creationId xmlns:a16="http://schemas.microsoft.com/office/drawing/2014/main" id="{D00008DF-1574-9243-9DCF-C906FBBB5145}"/>
              </a:ext>
            </a:extLst>
          </p:cNvPr>
          <p:cNvSpPr>
            <a:spLocks noGrp="1"/>
          </p:cNvSpPr>
          <p:nvPr>
            <p:ph idx="1"/>
          </p:nvPr>
        </p:nvSpPr>
        <p:spPr>
          <a:xfrm>
            <a:off x="6826597" y="3429000"/>
            <a:ext cx="5086612" cy="1907088"/>
          </a:xfrm>
        </p:spPr>
        <p:txBody>
          <a:bodyPr>
            <a:noAutofit/>
          </a:bodyPr>
          <a:lstStyle/>
          <a:p>
            <a:pPr marL="0" indent="0">
              <a:buNone/>
            </a:pPr>
            <a:r>
              <a:rPr lang="en-US" sz="4000" b="1" dirty="0">
                <a:solidFill>
                  <a:srgbClr val="FF0000"/>
                </a:solidFill>
              </a:rPr>
              <a:t>W</a:t>
            </a:r>
            <a:r>
              <a:rPr lang="en-US" sz="4000" dirty="0"/>
              <a:t>hat’s </a:t>
            </a:r>
            <a:r>
              <a:rPr lang="en-US" sz="4000" b="1" dirty="0">
                <a:solidFill>
                  <a:srgbClr val="FF0000"/>
                </a:solidFill>
              </a:rPr>
              <a:t>I</a:t>
            </a:r>
            <a:r>
              <a:rPr lang="en-US" sz="4000" dirty="0"/>
              <a:t>n </a:t>
            </a:r>
            <a:r>
              <a:rPr lang="en-US" sz="4000" b="1" dirty="0">
                <a:solidFill>
                  <a:srgbClr val="FF0000"/>
                </a:solidFill>
              </a:rPr>
              <a:t>I</a:t>
            </a:r>
            <a:r>
              <a:rPr lang="en-US" sz="4000" dirty="0"/>
              <a:t>t </a:t>
            </a:r>
            <a:r>
              <a:rPr lang="en-US" sz="4000" b="1" dirty="0">
                <a:solidFill>
                  <a:srgbClr val="FF0000"/>
                </a:solidFill>
              </a:rPr>
              <a:t>F</a:t>
            </a:r>
            <a:r>
              <a:rPr lang="en-US" sz="4000" dirty="0"/>
              <a:t>or </a:t>
            </a:r>
            <a:r>
              <a:rPr lang="en-US" sz="4000" b="1" dirty="0">
                <a:solidFill>
                  <a:srgbClr val="FF0000"/>
                </a:solidFill>
              </a:rPr>
              <a:t>T</a:t>
            </a:r>
            <a:r>
              <a:rPr lang="en-US" sz="4000" dirty="0"/>
              <a:t>hem?</a:t>
            </a:r>
          </a:p>
          <a:p>
            <a:pPr marL="0" indent="0">
              <a:buNone/>
            </a:pPr>
            <a:r>
              <a:rPr lang="en-US" sz="4000" dirty="0"/>
              <a:t>(</a:t>
            </a:r>
            <a:r>
              <a:rPr lang="en-US" sz="4000" dirty="0">
                <a:solidFill>
                  <a:srgbClr val="FF0000"/>
                </a:solidFill>
              </a:rPr>
              <a:t>WIIIFT</a:t>
            </a:r>
            <a:r>
              <a:rPr lang="en-US" sz="4000" dirty="0"/>
              <a:t>)</a:t>
            </a:r>
          </a:p>
        </p:txBody>
      </p:sp>
      <p:pic>
        <p:nvPicPr>
          <p:cNvPr id="35842" name="Picture 2" descr="Always ask WIFFT – What&amp;#39;s In It For Them | Brave Masters">
            <a:extLst>
              <a:ext uri="{FF2B5EF4-FFF2-40B4-BE49-F238E27FC236}">
                <a16:creationId xmlns:a16="http://schemas.microsoft.com/office/drawing/2014/main" id="{F74F564C-5E5A-8347-B57D-CE6E54A195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700" y="1703888"/>
            <a:ext cx="5321300" cy="363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041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4" descr="A letter to a leader&#10;&#10;Description automatically generated">
            <a:extLst>
              <a:ext uri="{FF2B5EF4-FFF2-40B4-BE49-F238E27FC236}">
                <a16:creationId xmlns:a16="http://schemas.microsoft.com/office/drawing/2014/main" id="{016B0965-0A44-8A10-2E88-1DEB025AAE48}"/>
              </a:ext>
            </a:extLst>
          </p:cNvPr>
          <p:cNvPicPr>
            <a:picLocks noChangeAspect="1"/>
          </p:cNvPicPr>
          <p:nvPr/>
        </p:nvPicPr>
        <p:blipFill>
          <a:blip r:embed="rId2"/>
          <a:stretch>
            <a:fillRect/>
          </a:stretch>
        </p:blipFill>
        <p:spPr>
          <a:xfrm>
            <a:off x="448734" y="1375580"/>
            <a:ext cx="10905066" cy="4716438"/>
          </a:xfrm>
          <a:prstGeom prst="rect">
            <a:avLst/>
          </a:prstGeom>
        </p:spPr>
      </p:pic>
      <p:sp>
        <p:nvSpPr>
          <p:cNvPr id="4" name="Date Placeholder 3">
            <a:extLst>
              <a:ext uri="{FF2B5EF4-FFF2-40B4-BE49-F238E27FC236}">
                <a16:creationId xmlns:a16="http://schemas.microsoft.com/office/drawing/2014/main" id="{DA9DCDE9-04C4-3EFA-009B-6E0821D12F3C}"/>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5B9B07C4-39B8-2644-8C17-E832E021DF64}" type="datetime1">
              <a:rPr lang="en-US" sz="1200" smtClean="0">
                <a:solidFill>
                  <a:schemeClr val="tx1">
                    <a:tint val="75000"/>
                  </a:schemeClr>
                </a:solidFill>
              </a:rPr>
              <a:pPr>
                <a:spcAft>
                  <a:spcPts val="600"/>
                </a:spcAft>
              </a:pPr>
              <a:t>9/10/24</a:t>
            </a:fld>
            <a:endParaRPr lang="en-US" sz="1200">
              <a:solidFill>
                <a:schemeClr val="tx1">
                  <a:tint val="75000"/>
                </a:schemeClr>
              </a:solidFill>
            </a:endParaRPr>
          </a:p>
        </p:txBody>
      </p:sp>
      <p:sp>
        <p:nvSpPr>
          <p:cNvPr id="5" name="Footer Placeholder 4">
            <a:extLst>
              <a:ext uri="{FF2B5EF4-FFF2-40B4-BE49-F238E27FC236}">
                <a16:creationId xmlns:a16="http://schemas.microsoft.com/office/drawing/2014/main" id="{9217F0DA-38C0-D629-C04C-A4BFC0928F8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sp>
        <p:nvSpPr>
          <p:cNvPr id="6" name="Slide Number Placeholder 5">
            <a:extLst>
              <a:ext uri="{FF2B5EF4-FFF2-40B4-BE49-F238E27FC236}">
                <a16:creationId xmlns:a16="http://schemas.microsoft.com/office/drawing/2014/main" id="{C1340819-E665-A5A8-0ED5-1D8B20AA17F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091B54C-6E98-F446-A871-306BB8C9C6E0}" type="slidenum">
              <a:rPr lang="en-US" sz="1200" smtClean="0">
                <a:solidFill>
                  <a:schemeClr val="tx1">
                    <a:tint val="75000"/>
                  </a:schemeClr>
                </a:solidFill>
              </a:rPr>
              <a:pPr>
                <a:spcAft>
                  <a:spcPts val="600"/>
                </a:spcAft>
              </a:pPr>
              <a:t>7</a:t>
            </a:fld>
            <a:endParaRPr lang="en-US" sz="1200">
              <a:solidFill>
                <a:schemeClr val="tx1">
                  <a:tint val="75000"/>
                </a:schemeClr>
              </a:solidFill>
            </a:endParaRPr>
          </a:p>
        </p:txBody>
      </p:sp>
      <p:sp>
        <p:nvSpPr>
          <p:cNvPr id="2" name="Title 1">
            <a:extLst>
              <a:ext uri="{FF2B5EF4-FFF2-40B4-BE49-F238E27FC236}">
                <a16:creationId xmlns:a16="http://schemas.microsoft.com/office/drawing/2014/main" id="{A8E597D3-80B5-D4E5-CA86-446A1D1E316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505078C-F11A-6010-532A-3D678B49AA10}"/>
              </a:ext>
            </a:extLst>
          </p:cNvPr>
          <p:cNvSpPr>
            <a:spLocks noGrp="1"/>
          </p:cNvSpPr>
          <p:nvPr>
            <p:ph idx="1"/>
          </p:nvPr>
        </p:nvSpPr>
        <p:spPr/>
        <p:txBody>
          <a:bodyPr/>
          <a:lstStyle/>
          <a:p>
            <a:pPr marL="0" indent="0">
              <a:buNone/>
            </a:pPr>
            <a:r>
              <a:rPr lang="en-US" sz="4000" dirty="0">
                <a:solidFill>
                  <a:schemeClr val="bg1"/>
                </a:solidFill>
              </a:rPr>
              <a:t>WIIIFT</a:t>
            </a:r>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AADF7BC1-CD59-A843-5722-D69E1DBD8407}"/>
                  </a:ext>
                </a:extLst>
              </p14:cNvPr>
              <p14:cNvContentPartPr/>
              <p14:nvPr/>
            </p14:nvContentPartPr>
            <p14:xfrm>
              <a:off x="1088520" y="1732800"/>
              <a:ext cx="599760" cy="77040"/>
            </p14:xfrm>
          </p:contentPart>
        </mc:Choice>
        <mc:Fallback>
          <p:pic>
            <p:nvPicPr>
              <p:cNvPr id="8" name="Ink 7">
                <a:extLst>
                  <a:ext uri="{FF2B5EF4-FFF2-40B4-BE49-F238E27FC236}">
                    <a16:creationId xmlns:a16="http://schemas.microsoft.com/office/drawing/2014/main" id="{AADF7BC1-CD59-A843-5722-D69E1DBD8407}"/>
                  </a:ext>
                </a:extLst>
              </p:cNvPr>
              <p:cNvPicPr/>
              <p:nvPr/>
            </p:nvPicPr>
            <p:blipFill>
              <a:blip r:embed="rId4"/>
              <a:stretch>
                <a:fillRect/>
              </a:stretch>
            </p:blipFill>
            <p:spPr>
              <a:xfrm>
                <a:off x="1034520" y="1624800"/>
                <a:ext cx="70740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1FD63065-2A2D-C2BC-F7C8-2219E9EA1B1B}"/>
                  </a:ext>
                </a:extLst>
              </p14:cNvPr>
              <p14:cNvContentPartPr/>
              <p14:nvPr/>
            </p14:nvContentPartPr>
            <p14:xfrm>
              <a:off x="776400" y="1681680"/>
              <a:ext cx="1120680" cy="176400"/>
            </p14:xfrm>
          </p:contentPart>
        </mc:Choice>
        <mc:Fallback>
          <p:pic>
            <p:nvPicPr>
              <p:cNvPr id="9" name="Ink 8">
                <a:extLst>
                  <a:ext uri="{FF2B5EF4-FFF2-40B4-BE49-F238E27FC236}">
                    <a16:creationId xmlns:a16="http://schemas.microsoft.com/office/drawing/2014/main" id="{1FD63065-2A2D-C2BC-F7C8-2219E9EA1B1B}"/>
                  </a:ext>
                </a:extLst>
              </p:cNvPr>
              <p:cNvPicPr/>
              <p:nvPr/>
            </p:nvPicPr>
            <p:blipFill>
              <a:blip r:embed="rId6"/>
              <a:stretch>
                <a:fillRect/>
              </a:stretch>
            </p:blipFill>
            <p:spPr>
              <a:xfrm>
                <a:off x="722760" y="1573680"/>
                <a:ext cx="122832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65A9AF12-6580-E57D-DE61-A487C4458AF8}"/>
                  </a:ext>
                </a:extLst>
              </p14:cNvPr>
              <p14:cNvContentPartPr/>
              <p14:nvPr/>
            </p14:nvContentPartPr>
            <p14:xfrm>
              <a:off x="1123440" y="1748280"/>
              <a:ext cx="557280" cy="39600"/>
            </p14:xfrm>
          </p:contentPart>
        </mc:Choice>
        <mc:Fallback>
          <p:pic>
            <p:nvPicPr>
              <p:cNvPr id="10" name="Ink 9">
                <a:extLst>
                  <a:ext uri="{FF2B5EF4-FFF2-40B4-BE49-F238E27FC236}">
                    <a16:creationId xmlns:a16="http://schemas.microsoft.com/office/drawing/2014/main" id="{65A9AF12-6580-E57D-DE61-A487C4458AF8}"/>
                  </a:ext>
                </a:extLst>
              </p:cNvPr>
              <p:cNvPicPr/>
              <p:nvPr/>
            </p:nvPicPr>
            <p:blipFill>
              <a:blip r:embed="rId8"/>
              <a:stretch>
                <a:fillRect/>
              </a:stretch>
            </p:blipFill>
            <p:spPr>
              <a:xfrm>
                <a:off x="1069440" y="1640640"/>
                <a:ext cx="66492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AD8F50D6-CBD5-E024-4473-FE81EAE0E17E}"/>
                  </a:ext>
                </a:extLst>
              </p14:cNvPr>
              <p14:cNvContentPartPr/>
              <p14:nvPr/>
            </p14:nvContentPartPr>
            <p14:xfrm>
              <a:off x="1199400" y="1722720"/>
              <a:ext cx="529560" cy="115920"/>
            </p14:xfrm>
          </p:contentPart>
        </mc:Choice>
        <mc:Fallback>
          <p:pic>
            <p:nvPicPr>
              <p:cNvPr id="11" name="Ink 10">
                <a:extLst>
                  <a:ext uri="{FF2B5EF4-FFF2-40B4-BE49-F238E27FC236}">
                    <a16:creationId xmlns:a16="http://schemas.microsoft.com/office/drawing/2014/main" id="{AD8F50D6-CBD5-E024-4473-FE81EAE0E17E}"/>
                  </a:ext>
                </a:extLst>
              </p:cNvPr>
              <p:cNvPicPr/>
              <p:nvPr/>
            </p:nvPicPr>
            <p:blipFill>
              <a:blip r:embed="rId10"/>
              <a:stretch>
                <a:fillRect/>
              </a:stretch>
            </p:blipFill>
            <p:spPr>
              <a:xfrm>
                <a:off x="1145760" y="1614720"/>
                <a:ext cx="63720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4536C8C8-ACC0-F01F-EE22-76F50F42F88E}"/>
                  </a:ext>
                </a:extLst>
              </p14:cNvPr>
              <p14:cNvContentPartPr/>
              <p14:nvPr/>
            </p14:nvContentPartPr>
            <p14:xfrm>
              <a:off x="1215240" y="1688160"/>
              <a:ext cx="512640" cy="49320"/>
            </p14:xfrm>
          </p:contentPart>
        </mc:Choice>
        <mc:Fallback>
          <p:pic>
            <p:nvPicPr>
              <p:cNvPr id="13" name="Ink 12">
                <a:extLst>
                  <a:ext uri="{FF2B5EF4-FFF2-40B4-BE49-F238E27FC236}">
                    <a16:creationId xmlns:a16="http://schemas.microsoft.com/office/drawing/2014/main" id="{4536C8C8-ACC0-F01F-EE22-76F50F42F88E}"/>
                  </a:ext>
                </a:extLst>
              </p:cNvPr>
              <p:cNvPicPr/>
              <p:nvPr/>
            </p:nvPicPr>
            <p:blipFill>
              <a:blip r:embed="rId12"/>
              <a:stretch>
                <a:fillRect/>
              </a:stretch>
            </p:blipFill>
            <p:spPr>
              <a:xfrm>
                <a:off x="1161240" y="1580520"/>
                <a:ext cx="62028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Ink 14">
                <a:extLst>
                  <a:ext uri="{FF2B5EF4-FFF2-40B4-BE49-F238E27FC236}">
                    <a16:creationId xmlns:a16="http://schemas.microsoft.com/office/drawing/2014/main" id="{A4584E06-413B-C785-44D6-08F7CDDE7EDF}"/>
                  </a:ext>
                </a:extLst>
              </p14:cNvPr>
              <p14:cNvContentPartPr/>
              <p14:nvPr/>
            </p14:nvContentPartPr>
            <p14:xfrm>
              <a:off x="1192920" y="1822080"/>
              <a:ext cx="570240" cy="28080"/>
            </p14:xfrm>
          </p:contentPart>
        </mc:Choice>
        <mc:Fallback>
          <p:pic>
            <p:nvPicPr>
              <p:cNvPr id="15" name="Ink 14">
                <a:extLst>
                  <a:ext uri="{FF2B5EF4-FFF2-40B4-BE49-F238E27FC236}">
                    <a16:creationId xmlns:a16="http://schemas.microsoft.com/office/drawing/2014/main" id="{A4584E06-413B-C785-44D6-08F7CDDE7EDF}"/>
                  </a:ext>
                </a:extLst>
              </p:cNvPr>
              <p:cNvPicPr/>
              <p:nvPr/>
            </p:nvPicPr>
            <p:blipFill>
              <a:blip r:embed="rId14"/>
              <a:stretch>
                <a:fillRect/>
              </a:stretch>
            </p:blipFill>
            <p:spPr>
              <a:xfrm>
                <a:off x="1138920" y="1714080"/>
                <a:ext cx="67788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7" name="Ink 16">
                <a:extLst>
                  <a:ext uri="{FF2B5EF4-FFF2-40B4-BE49-F238E27FC236}">
                    <a16:creationId xmlns:a16="http://schemas.microsoft.com/office/drawing/2014/main" id="{A2EA0F1C-4669-CECA-ABA3-607FB82A89C6}"/>
                  </a:ext>
                </a:extLst>
              </p14:cNvPr>
              <p14:cNvContentPartPr/>
              <p14:nvPr/>
            </p14:nvContentPartPr>
            <p14:xfrm>
              <a:off x="1167720" y="1723440"/>
              <a:ext cx="571680" cy="58680"/>
            </p14:xfrm>
          </p:contentPart>
        </mc:Choice>
        <mc:Fallback>
          <p:pic>
            <p:nvPicPr>
              <p:cNvPr id="17" name="Ink 16">
                <a:extLst>
                  <a:ext uri="{FF2B5EF4-FFF2-40B4-BE49-F238E27FC236}">
                    <a16:creationId xmlns:a16="http://schemas.microsoft.com/office/drawing/2014/main" id="{A2EA0F1C-4669-CECA-ABA3-607FB82A89C6}"/>
                  </a:ext>
                </a:extLst>
              </p:cNvPr>
              <p:cNvPicPr/>
              <p:nvPr/>
            </p:nvPicPr>
            <p:blipFill>
              <a:blip r:embed="rId16"/>
              <a:stretch>
                <a:fillRect/>
              </a:stretch>
            </p:blipFill>
            <p:spPr>
              <a:xfrm>
                <a:off x="1113720" y="1615440"/>
                <a:ext cx="67932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9" name="Ink 18">
                <a:extLst>
                  <a:ext uri="{FF2B5EF4-FFF2-40B4-BE49-F238E27FC236}">
                    <a16:creationId xmlns:a16="http://schemas.microsoft.com/office/drawing/2014/main" id="{7F1D5704-68CA-EF52-7646-E985A08B1FE0}"/>
                  </a:ext>
                </a:extLst>
              </p14:cNvPr>
              <p14:cNvContentPartPr/>
              <p14:nvPr/>
            </p14:nvContentPartPr>
            <p14:xfrm>
              <a:off x="1356720" y="1650720"/>
              <a:ext cx="680400" cy="54360"/>
            </p14:xfrm>
          </p:contentPart>
        </mc:Choice>
        <mc:Fallback>
          <p:pic>
            <p:nvPicPr>
              <p:cNvPr id="19" name="Ink 18">
                <a:extLst>
                  <a:ext uri="{FF2B5EF4-FFF2-40B4-BE49-F238E27FC236}">
                    <a16:creationId xmlns:a16="http://schemas.microsoft.com/office/drawing/2014/main" id="{7F1D5704-68CA-EF52-7646-E985A08B1FE0}"/>
                  </a:ext>
                </a:extLst>
              </p:cNvPr>
              <p:cNvPicPr/>
              <p:nvPr/>
            </p:nvPicPr>
            <p:blipFill>
              <a:blip r:embed="rId18"/>
              <a:stretch>
                <a:fillRect/>
              </a:stretch>
            </p:blipFill>
            <p:spPr>
              <a:xfrm>
                <a:off x="1303080" y="1543080"/>
                <a:ext cx="78804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1" name="Ink 20">
                <a:extLst>
                  <a:ext uri="{FF2B5EF4-FFF2-40B4-BE49-F238E27FC236}">
                    <a16:creationId xmlns:a16="http://schemas.microsoft.com/office/drawing/2014/main" id="{24849F14-082E-193F-78E7-9BF665FC2BE5}"/>
                  </a:ext>
                </a:extLst>
              </p14:cNvPr>
              <p14:cNvContentPartPr/>
              <p14:nvPr/>
            </p14:nvContentPartPr>
            <p14:xfrm>
              <a:off x="1226760" y="1756200"/>
              <a:ext cx="373320" cy="360"/>
            </p14:xfrm>
          </p:contentPart>
        </mc:Choice>
        <mc:Fallback>
          <p:pic>
            <p:nvPicPr>
              <p:cNvPr id="21" name="Ink 20">
                <a:extLst>
                  <a:ext uri="{FF2B5EF4-FFF2-40B4-BE49-F238E27FC236}">
                    <a16:creationId xmlns:a16="http://schemas.microsoft.com/office/drawing/2014/main" id="{24849F14-082E-193F-78E7-9BF665FC2BE5}"/>
                  </a:ext>
                </a:extLst>
              </p:cNvPr>
              <p:cNvPicPr/>
              <p:nvPr/>
            </p:nvPicPr>
            <p:blipFill>
              <a:blip r:embed="rId20"/>
              <a:stretch>
                <a:fillRect/>
              </a:stretch>
            </p:blipFill>
            <p:spPr>
              <a:xfrm>
                <a:off x="1173120" y="1648200"/>
                <a:ext cx="48096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3" name="Ink 22">
                <a:extLst>
                  <a:ext uri="{FF2B5EF4-FFF2-40B4-BE49-F238E27FC236}">
                    <a16:creationId xmlns:a16="http://schemas.microsoft.com/office/drawing/2014/main" id="{8F68E15F-1E0C-41A6-2C52-C47309D47C48}"/>
                  </a:ext>
                </a:extLst>
              </p14:cNvPr>
              <p14:cNvContentPartPr/>
              <p14:nvPr/>
            </p14:nvContentPartPr>
            <p14:xfrm>
              <a:off x="-2746200" y="2756640"/>
              <a:ext cx="360" cy="360"/>
            </p14:xfrm>
          </p:contentPart>
        </mc:Choice>
        <mc:Fallback>
          <p:pic>
            <p:nvPicPr>
              <p:cNvPr id="23" name="Ink 22">
                <a:extLst>
                  <a:ext uri="{FF2B5EF4-FFF2-40B4-BE49-F238E27FC236}">
                    <a16:creationId xmlns:a16="http://schemas.microsoft.com/office/drawing/2014/main" id="{8F68E15F-1E0C-41A6-2C52-C47309D47C48}"/>
                  </a:ext>
                </a:extLst>
              </p:cNvPr>
              <p:cNvPicPr/>
              <p:nvPr/>
            </p:nvPicPr>
            <p:blipFill>
              <a:blip r:embed="rId22"/>
              <a:stretch>
                <a:fillRect/>
              </a:stretch>
            </p:blipFill>
            <p:spPr>
              <a:xfrm>
                <a:off x="-2799840" y="2649000"/>
                <a:ext cx="108000" cy="216000"/>
              </a:xfrm>
              <a:prstGeom prst="rect">
                <a:avLst/>
              </a:prstGeom>
            </p:spPr>
          </p:pic>
        </mc:Fallback>
      </mc:AlternateContent>
    </p:spTree>
    <p:extLst>
      <p:ext uri="{BB962C8B-B14F-4D97-AF65-F5344CB8AC3E}">
        <p14:creationId xmlns:p14="http://schemas.microsoft.com/office/powerpoint/2010/main" val="173661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43E9F9-2A19-B54F-9A8E-980C27C783AF}"/>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Object 3" hidden="1">
                        <a:extLst>
                          <a:ext uri="{FF2B5EF4-FFF2-40B4-BE49-F238E27FC236}">
                            <a16:creationId xmlns:a16="http://schemas.microsoft.com/office/drawing/2014/main" id="{DE43E9F9-2A19-B54F-9A8E-980C27C783A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CD4B57-DCD4-6446-9E86-6A0B79D7D968}"/>
              </a:ext>
            </a:extLst>
          </p:cNvPr>
          <p:cNvSpPr>
            <a:spLocks noGrp="1"/>
          </p:cNvSpPr>
          <p:nvPr>
            <p:ph type="title"/>
          </p:nvPr>
        </p:nvSpPr>
        <p:spPr>
          <a:xfrm>
            <a:off x="838199" y="365125"/>
            <a:ext cx="10598063" cy="5760102"/>
          </a:xfrm>
        </p:spPr>
        <p:txBody>
          <a:bodyPr vert="horz">
            <a:normAutofit/>
          </a:bodyPr>
          <a:lstStyle/>
          <a:p>
            <a:r>
              <a:rPr lang="en-US" dirty="0">
                <a:solidFill>
                  <a:schemeClr val="bg1"/>
                </a:solidFill>
              </a:rPr>
              <a:t>And don’t forget the all-important factor:</a:t>
            </a:r>
            <a:br>
              <a:rPr lang="en-US" dirty="0">
                <a:solidFill>
                  <a:schemeClr val="bg1"/>
                </a:solidFill>
              </a:rPr>
            </a:br>
            <a:br>
              <a:rPr lang="en-US" dirty="0">
                <a:solidFill>
                  <a:schemeClr val="bg1"/>
                </a:solidFill>
              </a:rPr>
            </a:br>
            <a:r>
              <a:rPr lang="en-US" b="1" dirty="0">
                <a:solidFill>
                  <a:srgbClr val="FF0000"/>
                </a:solidFill>
              </a:rPr>
              <a:t>H</a:t>
            </a:r>
            <a:r>
              <a:rPr lang="en-US" dirty="0"/>
              <a:t>igh </a:t>
            </a:r>
            <a:br>
              <a:rPr lang="en-US" dirty="0"/>
            </a:br>
            <a:r>
              <a:rPr lang="en-US" b="1" dirty="0">
                <a:solidFill>
                  <a:srgbClr val="FF0000"/>
                </a:solidFill>
              </a:rPr>
              <a:t>S</a:t>
            </a:r>
            <a:r>
              <a:rPr lang="en-US" dirty="0"/>
              <a:t>kim</a:t>
            </a:r>
            <a:br>
              <a:rPr lang="en-US" dirty="0"/>
            </a:br>
            <a:r>
              <a:rPr lang="en-US" b="1" dirty="0">
                <a:solidFill>
                  <a:srgbClr val="FF0000"/>
                </a:solidFill>
              </a:rPr>
              <a:t>V</a:t>
            </a:r>
            <a:r>
              <a:rPr lang="en-US" dirty="0"/>
              <a:t>alue</a:t>
            </a:r>
            <a:br>
              <a:rPr lang="en-US" dirty="0"/>
            </a:br>
            <a:br>
              <a:rPr lang="en-US" dirty="0"/>
            </a:br>
            <a:r>
              <a:rPr lang="en-US" dirty="0"/>
              <a:t>Show me where it is in your textbook! </a:t>
            </a:r>
          </a:p>
        </p:txBody>
      </p:sp>
    </p:spTree>
    <p:extLst>
      <p:ext uri="{BB962C8B-B14F-4D97-AF65-F5344CB8AC3E}">
        <p14:creationId xmlns:p14="http://schemas.microsoft.com/office/powerpoint/2010/main" val="49221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F6B96-3AF7-012F-5B4C-CFD86AF41C34}"/>
              </a:ext>
            </a:extLst>
          </p:cNvPr>
          <p:cNvSpPr>
            <a:spLocks noGrp="1"/>
          </p:cNvSpPr>
          <p:nvPr>
            <p:ph type="title"/>
          </p:nvPr>
        </p:nvSpPr>
        <p:spPr/>
        <p:txBody>
          <a:bodyPr/>
          <a:lstStyle/>
          <a:p>
            <a:r>
              <a:rPr lang="en-US" sz="5400" dirty="0">
                <a:solidFill>
                  <a:schemeClr val="bg1"/>
                </a:solidFill>
              </a:rPr>
              <a:t>HSV</a:t>
            </a:r>
          </a:p>
        </p:txBody>
      </p:sp>
      <p:sp>
        <p:nvSpPr>
          <p:cNvPr id="3" name="Date Placeholder 2">
            <a:extLst>
              <a:ext uri="{FF2B5EF4-FFF2-40B4-BE49-F238E27FC236}">
                <a16:creationId xmlns:a16="http://schemas.microsoft.com/office/drawing/2014/main" id="{B33EA032-10BF-9313-D904-D03DF82AC507}"/>
              </a:ext>
            </a:extLst>
          </p:cNvPr>
          <p:cNvSpPr>
            <a:spLocks noGrp="1"/>
          </p:cNvSpPr>
          <p:nvPr>
            <p:ph type="dt" sz="half" idx="10"/>
          </p:nvPr>
        </p:nvSpPr>
        <p:spPr/>
        <p:txBody>
          <a:bodyPr/>
          <a:lstStyle/>
          <a:p>
            <a:fld id="{58C59D67-3AF1-084D-B9CC-B3749077D147}" type="datetime1">
              <a:rPr lang="en-US" smtClean="0"/>
              <a:t>9/10/24</a:t>
            </a:fld>
            <a:endParaRPr lang="en-US"/>
          </a:p>
        </p:txBody>
      </p:sp>
      <p:sp>
        <p:nvSpPr>
          <p:cNvPr id="4" name="Footer Placeholder 3">
            <a:extLst>
              <a:ext uri="{FF2B5EF4-FFF2-40B4-BE49-F238E27FC236}">
                <a16:creationId xmlns:a16="http://schemas.microsoft.com/office/drawing/2014/main" id="{F1C4E6BD-A4E9-87A5-FEF6-D6FE76EB91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69515D-7C79-0EEE-CDC6-D1AD7106D670}"/>
              </a:ext>
            </a:extLst>
          </p:cNvPr>
          <p:cNvSpPr>
            <a:spLocks noGrp="1"/>
          </p:cNvSpPr>
          <p:nvPr>
            <p:ph type="sldNum" sz="quarter" idx="12"/>
          </p:nvPr>
        </p:nvSpPr>
        <p:spPr/>
        <p:txBody>
          <a:bodyPr/>
          <a:lstStyle/>
          <a:p>
            <a:fld id="{864F6FD7-2FFA-4E2A-8671-45222C163BF2}" type="slidenum">
              <a:rPr lang="en-US" smtClean="0"/>
              <a:t>9</a:t>
            </a:fld>
            <a:endParaRPr lang="en-US"/>
          </a:p>
        </p:txBody>
      </p:sp>
      <p:sp>
        <p:nvSpPr>
          <p:cNvPr id="7" name="TextBox 6">
            <a:extLst>
              <a:ext uri="{FF2B5EF4-FFF2-40B4-BE49-F238E27FC236}">
                <a16:creationId xmlns:a16="http://schemas.microsoft.com/office/drawing/2014/main" id="{48ABF5A9-2842-56D1-FE72-6E6C789B72F4}"/>
              </a:ext>
            </a:extLst>
          </p:cNvPr>
          <p:cNvSpPr txBox="1"/>
          <p:nvPr/>
        </p:nvSpPr>
        <p:spPr>
          <a:xfrm>
            <a:off x="461682" y="2088307"/>
            <a:ext cx="10252364" cy="3970318"/>
          </a:xfrm>
          <a:prstGeom prst="rect">
            <a:avLst/>
          </a:prstGeom>
          <a:noFill/>
        </p:spPr>
        <p:txBody>
          <a:bodyPr wrap="square">
            <a:spAutoFit/>
          </a:bodyPr>
          <a:lstStyle/>
          <a:p>
            <a:pPr marL="0" marR="0">
              <a:spcBef>
                <a:spcPts val="0"/>
              </a:spcBef>
              <a:spcAft>
                <a:spcPts val="0"/>
              </a:spcAft>
            </a:pPr>
            <a:r>
              <a:rPr lang="en-US" sz="18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Dear Professor Ma,</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Good morning! I am Jing Wang (Jenny) from Business Communication X6.</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Today is Teacher's Day in China, and I want to take this opportunity to wish you a happy Teacher's Day. I am deeply grateful for your guidance and encouragement in our Business Communication class. You have helped us learn how to maintain healthy conversations without </a:t>
            </a:r>
            <a:r>
              <a:rPr lang="en-US" sz="1800" dirty="0">
                <a:solidFill>
                  <a:srgbClr val="000000"/>
                </a:solidFill>
                <a:effectLst/>
                <a:highlight>
                  <a:srgbClr val="FFFF00"/>
                </a:highlight>
                <a:latin typeface="Aptos" panose="020B0004020202020204" pitchFamily="34" charset="0"/>
                <a:ea typeface="Times New Roman" panose="02020603050405020304" pitchFamily="18" charset="0"/>
                <a:cs typeface="Times New Roman" panose="02020603050405020304" pitchFamily="18" charset="0"/>
              </a:rPr>
              <a:t>awkwardness</a:t>
            </a:r>
            <a:r>
              <a:rPr lang="en-US" sz="18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 and thanks to your teachings, I am gradually improving my communication skills.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Thank you again for bringing such </a:t>
            </a:r>
            <a:r>
              <a:rPr lang="en-US" sz="1800" dirty="0">
                <a:solidFill>
                  <a:srgbClr val="000000"/>
                </a:solidFill>
                <a:effectLst/>
                <a:highlight>
                  <a:srgbClr val="FFFF00"/>
                </a:highlight>
                <a:latin typeface="Aptos" panose="020B0004020202020204" pitchFamily="34" charset="0"/>
                <a:ea typeface="Times New Roman" panose="02020603050405020304" pitchFamily="18" charset="0"/>
                <a:cs typeface="Times New Roman" panose="02020603050405020304" pitchFamily="18" charset="0"/>
              </a:rPr>
              <a:t>infectious positive energy</a:t>
            </a:r>
            <a:r>
              <a:rPr lang="en-US" sz="18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 to our class. I look forward to learning more in the upcoming lessons.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Best regards,</a:t>
            </a:r>
            <a:br>
              <a:rPr lang="en-US" sz="18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br>
            <a:r>
              <a:rPr lang="en-US" sz="18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Jing</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219191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arey Brand Colors">
      <a:dk1>
        <a:srgbClr val="000000"/>
      </a:dk1>
      <a:lt1>
        <a:srgbClr val="FFFFFF"/>
      </a:lt1>
      <a:dk2>
        <a:srgbClr val="666666"/>
      </a:dk2>
      <a:lt2>
        <a:srgbClr val="E7E6E6"/>
      </a:lt2>
      <a:accent1>
        <a:srgbClr val="002C71"/>
      </a:accent1>
      <a:accent2>
        <a:srgbClr val="00AB8E"/>
      </a:accent2>
      <a:accent3>
        <a:srgbClr val="86C8BC"/>
      </a:accent3>
      <a:accent4>
        <a:srgbClr val="D2D755"/>
      </a:accent4>
      <a:accent5>
        <a:srgbClr val="00866F"/>
      </a:accent5>
      <a:accent6>
        <a:srgbClr val="FF9E1B"/>
      </a:accent6>
      <a:hlink>
        <a:srgbClr val="69A9E3"/>
      </a:hlink>
      <a:folHlink>
        <a:srgbClr val="A35995"/>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4100</TotalTime>
  <Words>1757</Words>
  <Application>Microsoft Macintosh PowerPoint</Application>
  <PresentationFormat>Widescreen</PresentationFormat>
  <Paragraphs>169</Paragraphs>
  <Slides>47</Slides>
  <Notes>4</Notes>
  <HiddenSlides>0</HiddenSlides>
  <MMClips>1</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47</vt:i4>
      </vt:variant>
    </vt:vector>
  </HeadingPairs>
  <TitlesOfParts>
    <vt:vector size="60" baseType="lpstr">
      <vt:lpstr>Arial,Sans-Serif</vt:lpstr>
      <vt:lpstr>Lato Extended</vt:lpstr>
      <vt:lpstr>Söhne</vt:lpstr>
      <vt:lpstr>Aptos</vt:lpstr>
      <vt:lpstr>Arial</vt:lpstr>
      <vt:lpstr>Calibri</vt:lpstr>
      <vt:lpstr>Calibri Light</vt:lpstr>
      <vt:lpstr>Courier New</vt:lpstr>
      <vt:lpstr>Lucida Grande</vt:lpstr>
      <vt:lpstr>Wingdings</vt:lpstr>
      <vt:lpstr>office theme</vt:lpstr>
      <vt:lpstr>Office Theme</vt:lpstr>
      <vt:lpstr>think-cell Slide</vt:lpstr>
      <vt:lpstr>Bus. Communication Class 3 Dr. Clara Ma  Have you ever listened to a presenter who sounded super smart – without having any ideas what she really said?   </vt:lpstr>
      <vt:lpstr>PowerPoint Presentation</vt:lpstr>
      <vt:lpstr>1. Warmup: discussion on learning 2. Elevator pitch 3. Informational Interview Project 4. Group Presentation 5. Cultural gap 6. Visual representation of your learning process, marking key moments of insight or challenge.    </vt:lpstr>
      <vt:lpstr>Let us keep the conversation going: Elevator Speech</vt:lpstr>
      <vt:lpstr>Informational Interview Request </vt:lpstr>
      <vt:lpstr>Your reader or audience always wonders…</vt:lpstr>
      <vt:lpstr>PowerPoint Presentation</vt:lpstr>
      <vt:lpstr>And don’t forget the all-important factor:  High  Skim Value  Show me where it is in your textbook! </vt:lpstr>
      <vt:lpstr>HSV</vt:lpstr>
      <vt:lpstr>Let us talk about your upcoming group persuasive presentation!</vt:lpstr>
      <vt:lpstr>PowerPoint Presentation</vt:lpstr>
      <vt:lpstr>PowerPoint Presentation</vt:lpstr>
      <vt:lpstr>Strategic words and color bring data to life</vt:lpstr>
      <vt:lpstr>PowerPoint Presentation</vt:lpstr>
      <vt:lpstr>Choose graphs that are easy to read</vt:lpstr>
      <vt:lpstr>PowerPoint Presentation</vt:lpstr>
      <vt:lpstr>Eliminate clutter to make data sing</vt:lpstr>
      <vt:lpstr>PowerPoint Presentation</vt:lpstr>
      <vt:lpstr>Connect the dots for your reader / audience</vt:lpstr>
      <vt:lpstr>PowerPoint Presentation</vt:lpstr>
      <vt:lpstr>What’s your end-goal? Design for that</vt:lpstr>
      <vt:lpstr>PowerPoint Presentation</vt:lpstr>
      <vt:lpstr>Call to action &gt; Insights</vt:lpstr>
      <vt:lpstr>PowerPoint Presentation</vt:lpstr>
      <vt:lpstr>Please don’t pack it in</vt:lpstr>
      <vt:lpstr>PowerPoint Presentation</vt:lpstr>
      <vt:lpstr>Data viz tools don’t tell stories — YOU do</vt:lpstr>
      <vt:lpstr>Monroe’s Motivated Sequence</vt:lpstr>
      <vt:lpstr>Attention</vt:lpstr>
      <vt:lpstr>Need</vt:lpstr>
      <vt:lpstr>Satisfaction</vt:lpstr>
      <vt:lpstr>Visualization</vt:lpstr>
      <vt:lpstr>Action</vt:lpstr>
      <vt:lpstr>Team work and presentation</vt:lpstr>
      <vt:lpstr>Problems with team dynamics in presentation</vt:lpstr>
      <vt:lpstr>PowerPoint Presentation</vt:lpstr>
      <vt:lpstr>Problems with team dynamics in presentation​</vt:lpstr>
      <vt:lpstr>Problems with team dynamics in presentation​</vt:lpstr>
      <vt:lpstr>PowerPoint Presentation</vt:lpstr>
      <vt:lpstr>PowerPoint Presentation</vt:lpstr>
      <vt:lpstr>PowerPoint Presentation</vt:lpstr>
      <vt:lpstr>Book review: come up with one multiple choices question on discussion board: Book: Duarte Group 1 – Section 2 Group 2 – Section 3 Group 3 – Section 4  Group 4 – Section 5 Group 5 – Section 2 Group 6 – Section 3 Group 7 – Section 4  </vt:lpstr>
      <vt:lpstr>MMS Team Presentation Activity</vt:lpstr>
      <vt:lpstr>MMS Planning worksheet</vt:lpstr>
      <vt:lpstr>Focus of feedback （discussion）</vt:lpstr>
      <vt:lpstr>Debrief</vt:lpstr>
      <vt:lpstr>Critical Thinking Exercise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Clara Ma</cp:lastModifiedBy>
  <cp:revision>655</cp:revision>
  <dcterms:created xsi:type="dcterms:W3CDTF">2023-09-04T18:25:54Z</dcterms:created>
  <dcterms:modified xsi:type="dcterms:W3CDTF">2024-09-10T23:43:07Z</dcterms:modified>
</cp:coreProperties>
</file>